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Pinyon Script"/>
      <p:regular r:id="rId39"/>
    </p:embeddedFont>
    <p:embeddedFont>
      <p:font typeface="Permanent Marker"/>
      <p:regular r:id="rId40"/>
    </p:embeddedFont>
    <p:embeddedFont>
      <p:font typeface="Source Sans Pr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ermanentMarker-regular.fntdata"/><Relationship Id="rId20" Type="http://schemas.openxmlformats.org/officeDocument/2006/relationships/slide" Target="slides/slide15.xml"/><Relationship Id="rId42" Type="http://schemas.openxmlformats.org/officeDocument/2006/relationships/font" Target="fonts/SourceSansPro-bold.fntdata"/><Relationship Id="rId41" Type="http://schemas.openxmlformats.org/officeDocument/2006/relationships/font" Target="fonts/SourceSansPro-regular.fntdata"/><Relationship Id="rId22" Type="http://schemas.openxmlformats.org/officeDocument/2006/relationships/slide" Target="slides/slide17.xml"/><Relationship Id="rId44" Type="http://schemas.openxmlformats.org/officeDocument/2006/relationships/font" Target="fonts/SourceSansPro-boldItalic.fntdata"/><Relationship Id="rId21" Type="http://schemas.openxmlformats.org/officeDocument/2006/relationships/slide" Target="slides/slide16.xml"/><Relationship Id="rId43" Type="http://schemas.openxmlformats.org/officeDocument/2006/relationships/font" Target="fonts/SourceSansPro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PinyonScript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c822b5f0c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g3c822b5f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ko" sz="1200">
                <a:solidFill>
                  <a:schemeClr val="dk1"/>
                </a:solidFill>
              </a:rPr>
              <a:t>[ 확인 ] 선택시 캠페인 진행 맵으로 변환.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3c822b5f0c_0_9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2" name="Google Shape;992;g3c822b5f0c_0_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" sz="1200">
                <a:solidFill>
                  <a:schemeClr val="dk1"/>
                </a:solidFill>
              </a:rPr>
              <a:t>[ 장비 ] 터치시 [ 장착 후 ] 란 과 능력치 란 변경.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3c822b5f0c_0_1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9" name="Google Shape;1119;g3c822b5f0c_0_1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" sz="1200">
                <a:solidFill>
                  <a:schemeClr val="dk1"/>
                </a:solidFill>
              </a:rPr>
              <a:t>[ 장비 ] 터치시 [ 장착 후 ] 란 과 능력치 란 변경.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3c822b5f0c_0_12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0" name="Google Shape;1250;g3c822b5f0c_0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" sz="1200">
                <a:solidFill>
                  <a:schemeClr val="dk1"/>
                </a:solidFill>
              </a:rPr>
              <a:t>[ 장비 ] 터치시 [ 장착 후 ] 란 과 능력치 란 변경.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3c822b5f0c_0_13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7" name="Google Shape;1377;g3c822b5f0c_0_1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" sz="1200">
                <a:solidFill>
                  <a:schemeClr val="dk1"/>
                </a:solidFill>
              </a:rPr>
              <a:t>[ 장비 변경 ] 완료.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3c822b5f0c_0_14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1" name="Google Shape;1461;g3c822b5f0c_0_1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" sz="1200">
                <a:solidFill>
                  <a:schemeClr val="dk1"/>
                </a:solidFill>
              </a:rPr>
              <a:t>[ 스킬 ] 선택시 우측 정보창 변경.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3c822b5f0c_0_15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4" name="Google Shape;1544;g3c822b5f0c_0_1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" sz="1200">
                <a:solidFill>
                  <a:schemeClr val="dk1"/>
                </a:solidFill>
              </a:rPr>
              <a:t>[ 장비 변경 ] 완료.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g3c822b5f0c_0_16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9" name="Google Shape;1659;g3c822b5f0c_0_1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" sz="1200">
                <a:solidFill>
                  <a:schemeClr val="dk1"/>
                </a:solidFill>
              </a:rPr>
              <a:t>[ 장비 변경 ] 완료.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g3c822b5f0c_0_17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1" name="Google Shape;1771;g3c822b5f0c_0_1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" sz="1200">
                <a:solidFill>
                  <a:schemeClr val="dk1"/>
                </a:solidFill>
              </a:rPr>
              <a:t>[ 장비 변경 ] 완료.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3c822b5f0c_0_18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8" name="Google Shape;1868;g3c822b5f0c_0_18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" sz="1200">
                <a:solidFill>
                  <a:schemeClr val="dk1"/>
                </a:solidFill>
              </a:rPr>
              <a:t>[ 장비 변경 ] 완료.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g3c822b5f0c_0_19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1" name="Google Shape;1961;g3c822b5f0c_0_1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" sz="1200">
                <a:solidFill>
                  <a:schemeClr val="dk1"/>
                </a:solidFill>
              </a:rPr>
              <a:t>[ 장비 변경 ] 완료.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c822b5f0c_0_1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3c822b5f0c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ko" sz="1200">
                <a:solidFill>
                  <a:schemeClr val="dk1"/>
                </a:solidFill>
              </a:rPr>
              <a:t>스테이지 UI 선택시 화면 우측에 새로운 메세지 출력.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" sz="1200">
                <a:solidFill>
                  <a:schemeClr val="dk1"/>
                </a:solidFill>
              </a:rPr>
              <a:t>선택한 스테이지 UI 반짝거림.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g3c822b5f0c_0_20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5" name="Google Shape;2055;g3c822b5f0c_0_20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" sz="1200">
                <a:solidFill>
                  <a:schemeClr val="dk1"/>
                </a:solidFill>
              </a:rPr>
              <a:t>[ 장비 변경 ] 완료.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g3c822b5f0c_0_21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8" name="Google Shape;2158;g3c822b5f0c_0_2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" sz="1200">
                <a:solidFill>
                  <a:schemeClr val="dk1"/>
                </a:solidFill>
              </a:rPr>
              <a:t>[ 장비 변경 ] 완료.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4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g3c822b5f0c_0_22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6" name="Google Shape;2256;g3c822b5f0c_0_2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" sz="1200">
                <a:solidFill>
                  <a:schemeClr val="dk1"/>
                </a:solidFill>
              </a:rPr>
              <a:t>[ 장비 변경 ] 완료.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g3c822b5f0c_0_23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6" name="Google Shape;2356;g3c822b5f0c_0_2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" sz="1200">
                <a:solidFill>
                  <a:schemeClr val="dk1"/>
                </a:solidFill>
              </a:rPr>
              <a:t>[ 스킬 변경 ] 완료.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" sz="1200">
                <a:solidFill>
                  <a:schemeClr val="dk1"/>
                </a:solidFill>
              </a:rPr>
              <a:t>[ 돌아가기 ] 선택시 스킬 창 종료.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3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g3c822b5f0c_0_24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5" name="Google Shape;2455;g3c822b5f0c_0_2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" sz="1200">
                <a:solidFill>
                  <a:schemeClr val="dk1"/>
                </a:solidFill>
              </a:rPr>
              <a:t>[ 장비 변경 ] 완료.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7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g3c822b5f0c_0_25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9" name="Google Shape;2549;g3c822b5f0c_0_2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" sz="1200">
                <a:solidFill>
                  <a:schemeClr val="dk1"/>
                </a:solidFill>
              </a:rPr>
              <a:t>스킬 착용 방법.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" sz="1200">
                <a:solidFill>
                  <a:schemeClr val="dk1"/>
                </a:solidFill>
              </a:rPr>
              <a:t>패시브 스킬은 드래그 불가 ( 바로 적용 )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g3c822b5f0c_0_26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6" name="Google Shape;2646;g3c822b5f0c_0_2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" sz="1200">
                <a:solidFill>
                  <a:schemeClr val="dk1"/>
                </a:solidFill>
              </a:rPr>
              <a:t>스킬 착용 완료.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0" name="Google Shape;2740;g3c822b5f0c_0_27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1" name="Google Shape;2741;g3c822b5f0c_0_2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" sz="1200">
                <a:solidFill>
                  <a:schemeClr val="dk1"/>
                </a:solidFill>
              </a:rPr>
              <a:t>플레이어가 착용한 스킬 터치시 바로 해당 스킬 정보창 출력.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g3c822b5f0c_0_28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6" name="Google Shape;2836;g3c822b5f0c_0_28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" sz="1200">
                <a:solidFill>
                  <a:schemeClr val="dk1"/>
                </a:solidFill>
              </a:rPr>
              <a:t>[ 장비 변경 ] 완료.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1" name="Shape 2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2" name="Google Shape;2932;g3c822b5f0c_0_29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3" name="Google Shape;2933;g3c822b5f0c_0_2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" sz="1200">
                <a:solidFill>
                  <a:schemeClr val="dk1"/>
                </a:solidFill>
              </a:rPr>
              <a:t>플레이어 캐릭터 양 옆 화살표 선택시 다른 캐릭터로 전환.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c822b5f0c_0_2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3c822b5f0c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ko" sz="1200">
                <a:solidFill>
                  <a:schemeClr val="dk1"/>
                </a:solidFill>
              </a:rPr>
              <a:t>시나리오에 유저 캐릭터 ID 반영.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" sz="1200">
                <a:solidFill>
                  <a:schemeClr val="dk1"/>
                </a:solidFill>
              </a:rPr>
              <a:t> [ 뒤로가기 ] 선택시 메세지 창 종료.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5" name="Shape 3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6" name="Google Shape;3026;g3c822b5f0c_0_29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7" name="Google Shape;3027;g3c822b5f0c_0_29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" sz="1200">
                <a:solidFill>
                  <a:schemeClr val="dk1"/>
                </a:solidFill>
              </a:rPr>
              <a:t>플레이어 캐릭터 양 옆 화살표 선택시 다른 캐릭터로 전환.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1" name="Shape 3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2" name="Google Shape;3122;g3c822b5f0c_0_30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3" name="Google Shape;3123;g3c822b5f0c_0_3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" sz="1200">
                <a:solidFill>
                  <a:schemeClr val="dk1"/>
                </a:solidFill>
              </a:rPr>
              <a:t>캐릭터 전환 완료.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9" name="Shape 3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0" name="Google Shape;3210;g3c822b5f0c_0_31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1" name="Google Shape;3211;g3c822b5f0c_0_3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" sz="1200">
                <a:solidFill>
                  <a:schemeClr val="dk1"/>
                </a:solidFill>
              </a:rPr>
              <a:t>[ 완료 ] 버튼 선택시 메세지 출력.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1" name="Shape 3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2" name="Google Shape;3302;g3c822b5f0c_0_32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3" name="Google Shape;3303;g3c822b5f0c_0_3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ko" sz="1200">
                <a:solidFill>
                  <a:schemeClr val="dk1"/>
                </a:solidFill>
              </a:rPr>
              <a:t>[ 캠페인 ] 진행 창으로 [ 완료 ] 선택 후 이동시 최종적으로 [ 마력 ] 자원값 수정 및 데이터 저장.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" sz="1200">
                <a:solidFill>
                  <a:schemeClr val="dk1"/>
                </a:solidFill>
              </a:rPr>
              <a:t>[ 출정 ] 선택시 인게임으로 이동.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c822b5f0c_0_3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g3c822b5f0c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ko" sz="1200">
                <a:solidFill>
                  <a:schemeClr val="dk1"/>
                </a:solidFill>
              </a:rPr>
              <a:t>[ 캐릭터 정보 ] 중앙 하단 쪽 [ 캐릭터 변경 ] 선택시 새로운 창 출력.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c822b5f0c_0_5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g3c822b5f0c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ko" sz="1200">
                <a:solidFill>
                  <a:schemeClr val="dk1"/>
                </a:solidFill>
              </a:rPr>
              <a:t>[ 정보 ] , [ 장비 ] , [ 스킬 ] 변환 가능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" sz="1200">
                <a:solidFill>
                  <a:schemeClr val="dk1"/>
                </a:solidFill>
              </a:rPr>
              <a:t>캐릭터 변경 가능.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c822b5f0c_0_6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4" name="Google Shape;624;g3c822b5f0c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" sz="1200">
                <a:solidFill>
                  <a:schemeClr val="dk1"/>
                </a:solidFill>
              </a:rPr>
              <a:t>[ 장비 ] 터치시 캐릭터 우측 정보창 변화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c822b5f0c_0_6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8" name="Google Shape;698;g3c822b5f0c_0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ko" sz="1200">
                <a:solidFill>
                  <a:schemeClr val="dk1"/>
                </a:solidFill>
              </a:rPr>
              <a:t>[ 정보 ] , [ 장비 ] , [ 스킬 ] 변환 가능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" sz="1200">
                <a:solidFill>
                  <a:schemeClr val="dk1"/>
                </a:solidFill>
              </a:rPr>
              <a:t>캐릭터 변경 가능.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c822b5f0c_0_7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0" name="Google Shape;780;g3c822b5f0c_0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ko" sz="1200">
                <a:solidFill>
                  <a:schemeClr val="dk1"/>
                </a:solidFill>
              </a:rPr>
              <a:t>[ 장비창 ] 터치시 다음 메세지 출력.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c822b5f0c_0_8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3" name="Google Shape;863;g3c822b5f0c_0_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ko" sz="1200">
                <a:solidFill>
                  <a:schemeClr val="dk1"/>
                </a:solidFill>
              </a:rPr>
              <a:t>[ 장비창 ] 터치시 [ 해당 장비 착용창 ] 출력.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 ( 1 ) 장비를 장착 하고 있는 상황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 ( 2 ) 장비를 장착하지 않고 있는 상황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7467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Source Sans Pro"/>
              <a:buNone/>
              <a:defRPr b="0" i="0" sz="4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7467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⦿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7190" lvl="1" marL="914400" marR="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340"/>
              <a:buFont typeface="Noto Sans Symbols"/>
              <a:buChar char="●"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8139" lvl="2" marL="1371600" marR="0" rtl="0" algn="l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-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-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▪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816548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9A999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81654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9A999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153400" y="4816548"/>
            <a:ext cx="76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rgbClr val="9A999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rgbClr val="9A999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rgbClr val="9A999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rgbClr val="9A999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rgbClr val="9A999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rgbClr val="9A999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rgbClr val="9A999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rgbClr val="9A999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rgbClr val="9A999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7.jpg"/><Relationship Id="rId13" Type="http://schemas.openxmlformats.org/officeDocument/2006/relationships/image" Target="../media/image6.jpg"/><Relationship Id="rId1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9" Type="http://schemas.openxmlformats.org/officeDocument/2006/relationships/image" Target="../media/image10.png"/><Relationship Id="rId15" Type="http://schemas.openxmlformats.org/officeDocument/2006/relationships/image" Target="../media/image4.png"/><Relationship Id="rId14" Type="http://schemas.openxmlformats.org/officeDocument/2006/relationships/image" Target="../media/image11.png"/><Relationship Id="rId5" Type="http://schemas.openxmlformats.org/officeDocument/2006/relationships/image" Target="../media/image3.png"/><Relationship Id="rId6" Type="http://schemas.openxmlformats.org/officeDocument/2006/relationships/image" Target="../media/image8.png"/><Relationship Id="rId7" Type="http://schemas.openxmlformats.org/officeDocument/2006/relationships/image" Target="../media/image34.png"/><Relationship Id="rId8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20" Type="http://schemas.openxmlformats.org/officeDocument/2006/relationships/image" Target="../media/image44.png"/><Relationship Id="rId22" Type="http://schemas.openxmlformats.org/officeDocument/2006/relationships/image" Target="../media/image46.png"/><Relationship Id="rId21" Type="http://schemas.openxmlformats.org/officeDocument/2006/relationships/image" Target="../media/image47.png"/><Relationship Id="rId24" Type="http://schemas.openxmlformats.org/officeDocument/2006/relationships/image" Target="../media/image49.png"/><Relationship Id="rId23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1.png"/><Relationship Id="rId4" Type="http://schemas.openxmlformats.org/officeDocument/2006/relationships/image" Target="../media/image13.png"/><Relationship Id="rId9" Type="http://schemas.openxmlformats.org/officeDocument/2006/relationships/image" Target="../media/image32.png"/><Relationship Id="rId26" Type="http://schemas.openxmlformats.org/officeDocument/2006/relationships/image" Target="../media/image42.png"/><Relationship Id="rId25" Type="http://schemas.openxmlformats.org/officeDocument/2006/relationships/image" Target="../media/image29.png"/><Relationship Id="rId28" Type="http://schemas.openxmlformats.org/officeDocument/2006/relationships/image" Target="../media/image52.png"/><Relationship Id="rId27" Type="http://schemas.openxmlformats.org/officeDocument/2006/relationships/image" Target="../media/image50.png"/><Relationship Id="rId5" Type="http://schemas.openxmlformats.org/officeDocument/2006/relationships/image" Target="../media/image15.png"/><Relationship Id="rId6" Type="http://schemas.openxmlformats.org/officeDocument/2006/relationships/image" Target="../media/image36.png"/><Relationship Id="rId29" Type="http://schemas.openxmlformats.org/officeDocument/2006/relationships/image" Target="../media/image67.png"/><Relationship Id="rId7" Type="http://schemas.openxmlformats.org/officeDocument/2006/relationships/image" Target="../media/image25.png"/><Relationship Id="rId8" Type="http://schemas.openxmlformats.org/officeDocument/2006/relationships/image" Target="../media/image28.png"/><Relationship Id="rId31" Type="http://schemas.openxmlformats.org/officeDocument/2006/relationships/image" Target="../media/image53.png"/><Relationship Id="rId30" Type="http://schemas.openxmlformats.org/officeDocument/2006/relationships/image" Target="../media/image51.png"/><Relationship Id="rId11" Type="http://schemas.openxmlformats.org/officeDocument/2006/relationships/image" Target="../media/image31.png"/><Relationship Id="rId10" Type="http://schemas.openxmlformats.org/officeDocument/2006/relationships/image" Target="../media/image30.png"/><Relationship Id="rId32" Type="http://schemas.openxmlformats.org/officeDocument/2006/relationships/image" Target="../media/image54.png"/><Relationship Id="rId13" Type="http://schemas.openxmlformats.org/officeDocument/2006/relationships/image" Target="../media/image37.png"/><Relationship Id="rId12" Type="http://schemas.openxmlformats.org/officeDocument/2006/relationships/image" Target="../media/image45.png"/><Relationship Id="rId15" Type="http://schemas.openxmlformats.org/officeDocument/2006/relationships/image" Target="../media/image33.png"/><Relationship Id="rId14" Type="http://schemas.openxmlformats.org/officeDocument/2006/relationships/image" Target="../media/image39.png"/><Relationship Id="rId17" Type="http://schemas.openxmlformats.org/officeDocument/2006/relationships/image" Target="../media/image43.png"/><Relationship Id="rId16" Type="http://schemas.openxmlformats.org/officeDocument/2006/relationships/image" Target="../media/image40.png"/><Relationship Id="rId19" Type="http://schemas.openxmlformats.org/officeDocument/2006/relationships/image" Target="../media/image35.png"/><Relationship Id="rId18" Type="http://schemas.openxmlformats.org/officeDocument/2006/relationships/image" Target="../media/image38.png"/></Relationships>
</file>

<file path=ppt/slides/_rels/slide11.xml.rels><?xml version="1.0" encoding="UTF-8" standalone="yes"?><Relationships xmlns="http://schemas.openxmlformats.org/package/2006/relationships"><Relationship Id="rId20" Type="http://schemas.openxmlformats.org/officeDocument/2006/relationships/image" Target="../media/image44.png"/><Relationship Id="rId22" Type="http://schemas.openxmlformats.org/officeDocument/2006/relationships/image" Target="../media/image46.png"/><Relationship Id="rId21" Type="http://schemas.openxmlformats.org/officeDocument/2006/relationships/image" Target="../media/image47.png"/><Relationship Id="rId24" Type="http://schemas.openxmlformats.org/officeDocument/2006/relationships/image" Target="../media/image49.png"/><Relationship Id="rId23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1.png"/><Relationship Id="rId4" Type="http://schemas.openxmlformats.org/officeDocument/2006/relationships/image" Target="../media/image13.png"/><Relationship Id="rId9" Type="http://schemas.openxmlformats.org/officeDocument/2006/relationships/image" Target="../media/image32.png"/><Relationship Id="rId26" Type="http://schemas.openxmlformats.org/officeDocument/2006/relationships/image" Target="../media/image42.png"/><Relationship Id="rId25" Type="http://schemas.openxmlformats.org/officeDocument/2006/relationships/image" Target="../media/image29.png"/><Relationship Id="rId28" Type="http://schemas.openxmlformats.org/officeDocument/2006/relationships/image" Target="../media/image52.png"/><Relationship Id="rId27" Type="http://schemas.openxmlformats.org/officeDocument/2006/relationships/image" Target="../media/image50.png"/><Relationship Id="rId5" Type="http://schemas.openxmlformats.org/officeDocument/2006/relationships/image" Target="../media/image15.png"/><Relationship Id="rId6" Type="http://schemas.openxmlformats.org/officeDocument/2006/relationships/image" Target="../media/image36.png"/><Relationship Id="rId29" Type="http://schemas.openxmlformats.org/officeDocument/2006/relationships/image" Target="../media/image67.png"/><Relationship Id="rId7" Type="http://schemas.openxmlformats.org/officeDocument/2006/relationships/image" Target="../media/image25.png"/><Relationship Id="rId8" Type="http://schemas.openxmlformats.org/officeDocument/2006/relationships/image" Target="../media/image28.png"/><Relationship Id="rId31" Type="http://schemas.openxmlformats.org/officeDocument/2006/relationships/image" Target="../media/image53.png"/><Relationship Id="rId30" Type="http://schemas.openxmlformats.org/officeDocument/2006/relationships/image" Target="../media/image51.png"/><Relationship Id="rId11" Type="http://schemas.openxmlformats.org/officeDocument/2006/relationships/image" Target="../media/image31.png"/><Relationship Id="rId33" Type="http://schemas.openxmlformats.org/officeDocument/2006/relationships/image" Target="../media/image68.png"/><Relationship Id="rId10" Type="http://schemas.openxmlformats.org/officeDocument/2006/relationships/image" Target="../media/image30.png"/><Relationship Id="rId32" Type="http://schemas.openxmlformats.org/officeDocument/2006/relationships/image" Target="../media/image54.png"/><Relationship Id="rId13" Type="http://schemas.openxmlformats.org/officeDocument/2006/relationships/image" Target="../media/image37.png"/><Relationship Id="rId12" Type="http://schemas.openxmlformats.org/officeDocument/2006/relationships/image" Target="../media/image45.png"/><Relationship Id="rId15" Type="http://schemas.openxmlformats.org/officeDocument/2006/relationships/image" Target="../media/image33.png"/><Relationship Id="rId14" Type="http://schemas.openxmlformats.org/officeDocument/2006/relationships/image" Target="../media/image39.png"/><Relationship Id="rId17" Type="http://schemas.openxmlformats.org/officeDocument/2006/relationships/image" Target="../media/image43.png"/><Relationship Id="rId16" Type="http://schemas.openxmlformats.org/officeDocument/2006/relationships/image" Target="../media/image40.png"/><Relationship Id="rId19" Type="http://schemas.openxmlformats.org/officeDocument/2006/relationships/image" Target="../media/image35.png"/><Relationship Id="rId18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20" Type="http://schemas.openxmlformats.org/officeDocument/2006/relationships/image" Target="../media/image44.png"/><Relationship Id="rId22" Type="http://schemas.openxmlformats.org/officeDocument/2006/relationships/image" Target="../media/image46.png"/><Relationship Id="rId21" Type="http://schemas.openxmlformats.org/officeDocument/2006/relationships/image" Target="../media/image47.png"/><Relationship Id="rId24" Type="http://schemas.openxmlformats.org/officeDocument/2006/relationships/image" Target="../media/image49.png"/><Relationship Id="rId23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png"/><Relationship Id="rId4" Type="http://schemas.openxmlformats.org/officeDocument/2006/relationships/image" Target="../media/image13.png"/><Relationship Id="rId9" Type="http://schemas.openxmlformats.org/officeDocument/2006/relationships/image" Target="../media/image32.png"/><Relationship Id="rId26" Type="http://schemas.openxmlformats.org/officeDocument/2006/relationships/image" Target="../media/image50.png"/><Relationship Id="rId25" Type="http://schemas.openxmlformats.org/officeDocument/2006/relationships/image" Target="../media/image42.png"/><Relationship Id="rId28" Type="http://schemas.openxmlformats.org/officeDocument/2006/relationships/image" Target="../media/image67.png"/><Relationship Id="rId27" Type="http://schemas.openxmlformats.org/officeDocument/2006/relationships/image" Target="../media/image52.png"/><Relationship Id="rId5" Type="http://schemas.openxmlformats.org/officeDocument/2006/relationships/image" Target="../media/image15.png"/><Relationship Id="rId6" Type="http://schemas.openxmlformats.org/officeDocument/2006/relationships/image" Target="../media/image36.png"/><Relationship Id="rId29" Type="http://schemas.openxmlformats.org/officeDocument/2006/relationships/image" Target="../media/image51.png"/><Relationship Id="rId7" Type="http://schemas.openxmlformats.org/officeDocument/2006/relationships/image" Target="../media/image25.png"/><Relationship Id="rId8" Type="http://schemas.openxmlformats.org/officeDocument/2006/relationships/image" Target="../media/image28.png"/><Relationship Id="rId31" Type="http://schemas.openxmlformats.org/officeDocument/2006/relationships/image" Target="../media/image54.png"/><Relationship Id="rId30" Type="http://schemas.openxmlformats.org/officeDocument/2006/relationships/image" Target="../media/image53.png"/><Relationship Id="rId11" Type="http://schemas.openxmlformats.org/officeDocument/2006/relationships/image" Target="../media/image31.png"/><Relationship Id="rId10" Type="http://schemas.openxmlformats.org/officeDocument/2006/relationships/image" Target="../media/image29.png"/><Relationship Id="rId32" Type="http://schemas.openxmlformats.org/officeDocument/2006/relationships/image" Target="../media/image68.png"/><Relationship Id="rId13" Type="http://schemas.openxmlformats.org/officeDocument/2006/relationships/image" Target="../media/image37.png"/><Relationship Id="rId12" Type="http://schemas.openxmlformats.org/officeDocument/2006/relationships/image" Target="../media/image45.png"/><Relationship Id="rId15" Type="http://schemas.openxmlformats.org/officeDocument/2006/relationships/image" Target="../media/image33.png"/><Relationship Id="rId14" Type="http://schemas.openxmlformats.org/officeDocument/2006/relationships/image" Target="../media/image39.png"/><Relationship Id="rId17" Type="http://schemas.openxmlformats.org/officeDocument/2006/relationships/image" Target="../media/image43.png"/><Relationship Id="rId16" Type="http://schemas.openxmlformats.org/officeDocument/2006/relationships/image" Target="../media/image40.png"/><Relationship Id="rId19" Type="http://schemas.openxmlformats.org/officeDocument/2006/relationships/image" Target="../media/image35.png"/><Relationship Id="rId18" Type="http://schemas.openxmlformats.org/officeDocument/2006/relationships/image" Target="../media/image38.png"/></Relationships>
</file>

<file path=ppt/slides/_rels/slide13.xml.rels><?xml version="1.0" encoding="UTF-8" standalone="yes"?><Relationships xmlns="http://schemas.openxmlformats.org/package/2006/relationships"><Relationship Id="rId20" Type="http://schemas.openxmlformats.org/officeDocument/2006/relationships/image" Target="../media/image47.png"/><Relationship Id="rId22" Type="http://schemas.openxmlformats.org/officeDocument/2006/relationships/image" Target="../media/image42.png"/><Relationship Id="rId21" Type="http://schemas.openxmlformats.org/officeDocument/2006/relationships/image" Target="../media/image46.png"/><Relationship Id="rId24" Type="http://schemas.openxmlformats.org/officeDocument/2006/relationships/image" Target="../media/image21.png"/><Relationship Id="rId23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png"/><Relationship Id="rId4" Type="http://schemas.openxmlformats.org/officeDocument/2006/relationships/image" Target="../media/image13.png"/><Relationship Id="rId9" Type="http://schemas.openxmlformats.org/officeDocument/2006/relationships/image" Target="../media/image32.png"/><Relationship Id="rId26" Type="http://schemas.openxmlformats.org/officeDocument/2006/relationships/image" Target="../media/image27.png"/><Relationship Id="rId25" Type="http://schemas.openxmlformats.org/officeDocument/2006/relationships/image" Target="../media/image54.png"/><Relationship Id="rId5" Type="http://schemas.openxmlformats.org/officeDocument/2006/relationships/image" Target="../media/image15.png"/><Relationship Id="rId6" Type="http://schemas.openxmlformats.org/officeDocument/2006/relationships/image" Target="../media/image36.png"/><Relationship Id="rId7" Type="http://schemas.openxmlformats.org/officeDocument/2006/relationships/image" Target="../media/image25.png"/><Relationship Id="rId8" Type="http://schemas.openxmlformats.org/officeDocument/2006/relationships/image" Target="../media/image28.png"/><Relationship Id="rId11" Type="http://schemas.openxmlformats.org/officeDocument/2006/relationships/image" Target="../media/image31.png"/><Relationship Id="rId10" Type="http://schemas.openxmlformats.org/officeDocument/2006/relationships/image" Target="../media/image29.png"/><Relationship Id="rId13" Type="http://schemas.openxmlformats.org/officeDocument/2006/relationships/image" Target="../media/image39.png"/><Relationship Id="rId12" Type="http://schemas.openxmlformats.org/officeDocument/2006/relationships/image" Target="../media/image37.png"/><Relationship Id="rId15" Type="http://schemas.openxmlformats.org/officeDocument/2006/relationships/image" Target="../media/image40.png"/><Relationship Id="rId14" Type="http://schemas.openxmlformats.org/officeDocument/2006/relationships/image" Target="../media/image33.png"/><Relationship Id="rId17" Type="http://schemas.openxmlformats.org/officeDocument/2006/relationships/image" Target="../media/image38.png"/><Relationship Id="rId16" Type="http://schemas.openxmlformats.org/officeDocument/2006/relationships/image" Target="../media/image43.png"/><Relationship Id="rId19" Type="http://schemas.openxmlformats.org/officeDocument/2006/relationships/image" Target="../media/image44.png"/><Relationship Id="rId18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20" Type="http://schemas.openxmlformats.org/officeDocument/2006/relationships/image" Target="../media/image47.png"/><Relationship Id="rId22" Type="http://schemas.openxmlformats.org/officeDocument/2006/relationships/image" Target="../media/image42.png"/><Relationship Id="rId21" Type="http://schemas.openxmlformats.org/officeDocument/2006/relationships/image" Target="../media/image46.png"/><Relationship Id="rId24" Type="http://schemas.openxmlformats.org/officeDocument/2006/relationships/image" Target="../media/image21.png"/><Relationship Id="rId23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Relationship Id="rId4" Type="http://schemas.openxmlformats.org/officeDocument/2006/relationships/image" Target="../media/image13.png"/><Relationship Id="rId9" Type="http://schemas.openxmlformats.org/officeDocument/2006/relationships/image" Target="../media/image32.png"/><Relationship Id="rId26" Type="http://schemas.openxmlformats.org/officeDocument/2006/relationships/image" Target="../media/image27.png"/><Relationship Id="rId25" Type="http://schemas.openxmlformats.org/officeDocument/2006/relationships/image" Target="../media/image54.png"/><Relationship Id="rId5" Type="http://schemas.openxmlformats.org/officeDocument/2006/relationships/image" Target="../media/image15.png"/><Relationship Id="rId6" Type="http://schemas.openxmlformats.org/officeDocument/2006/relationships/image" Target="../media/image36.png"/><Relationship Id="rId7" Type="http://schemas.openxmlformats.org/officeDocument/2006/relationships/image" Target="../media/image25.png"/><Relationship Id="rId8" Type="http://schemas.openxmlformats.org/officeDocument/2006/relationships/image" Target="../media/image28.png"/><Relationship Id="rId11" Type="http://schemas.openxmlformats.org/officeDocument/2006/relationships/image" Target="../media/image31.png"/><Relationship Id="rId10" Type="http://schemas.openxmlformats.org/officeDocument/2006/relationships/image" Target="../media/image29.png"/><Relationship Id="rId13" Type="http://schemas.openxmlformats.org/officeDocument/2006/relationships/image" Target="../media/image39.png"/><Relationship Id="rId12" Type="http://schemas.openxmlformats.org/officeDocument/2006/relationships/image" Target="../media/image37.png"/><Relationship Id="rId15" Type="http://schemas.openxmlformats.org/officeDocument/2006/relationships/image" Target="../media/image40.png"/><Relationship Id="rId14" Type="http://schemas.openxmlformats.org/officeDocument/2006/relationships/image" Target="../media/image33.png"/><Relationship Id="rId17" Type="http://schemas.openxmlformats.org/officeDocument/2006/relationships/image" Target="../media/image38.png"/><Relationship Id="rId16" Type="http://schemas.openxmlformats.org/officeDocument/2006/relationships/image" Target="../media/image43.png"/><Relationship Id="rId19" Type="http://schemas.openxmlformats.org/officeDocument/2006/relationships/image" Target="../media/image44.png"/><Relationship Id="rId18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Relationship Id="rId4" Type="http://schemas.openxmlformats.org/officeDocument/2006/relationships/image" Target="../media/image13.png"/><Relationship Id="rId9" Type="http://schemas.openxmlformats.org/officeDocument/2006/relationships/image" Target="../media/image32.png"/><Relationship Id="rId5" Type="http://schemas.openxmlformats.org/officeDocument/2006/relationships/image" Target="../media/image15.png"/><Relationship Id="rId6" Type="http://schemas.openxmlformats.org/officeDocument/2006/relationships/image" Target="../media/image36.png"/><Relationship Id="rId7" Type="http://schemas.openxmlformats.org/officeDocument/2006/relationships/image" Target="../media/image28.png"/><Relationship Id="rId8" Type="http://schemas.openxmlformats.org/officeDocument/2006/relationships/image" Target="../media/image25.png"/><Relationship Id="rId11" Type="http://schemas.openxmlformats.org/officeDocument/2006/relationships/image" Target="../media/image31.png"/><Relationship Id="rId10" Type="http://schemas.openxmlformats.org/officeDocument/2006/relationships/image" Target="../media/image29.png"/><Relationship Id="rId13" Type="http://schemas.openxmlformats.org/officeDocument/2006/relationships/image" Target="../media/image54.png"/><Relationship Id="rId12" Type="http://schemas.openxmlformats.org/officeDocument/2006/relationships/image" Target="../media/image21.png"/><Relationship Id="rId15" Type="http://schemas.openxmlformats.org/officeDocument/2006/relationships/image" Target="../media/image30.png"/><Relationship Id="rId14" Type="http://schemas.openxmlformats.org/officeDocument/2006/relationships/image" Target="../media/image55.jpg"/><Relationship Id="rId17" Type="http://schemas.openxmlformats.org/officeDocument/2006/relationships/image" Target="../media/image27.png"/><Relationship Id="rId16" Type="http://schemas.openxmlformats.org/officeDocument/2006/relationships/image" Target="../media/image5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png"/><Relationship Id="rId4" Type="http://schemas.openxmlformats.org/officeDocument/2006/relationships/image" Target="../media/image13.png"/><Relationship Id="rId9" Type="http://schemas.openxmlformats.org/officeDocument/2006/relationships/image" Target="../media/image32.png"/><Relationship Id="rId5" Type="http://schemas.openxmlformats.org/officeDocument/2006/relationships/image" Target="../media/image15.png"/><Relationship Id="rId6" Type="http://schemas.openxmlformats.org/officeDocument/2006/relationships/image" Target="../media/image36.png"/><Relationship Id="rId7" Type="http://schemas.openxmlformats.org/officeDocument/2006/relationships/image" Target="../media/image28.png"/><Relationship Id="rId8" Type="http://schemas.openxmlformats.org/officeDocument/2006/relationships/image" Target="../media/image25.png"/><Relationship Id="rId11" Type="http://schemas.openxmlformats.org/officeDocument/2006/relationships/image" Target="../media/image31.png"/><Relationship Id="rId10" Type="http://schemas.openxmlformats.org/officeDocument/2006/relationships/image" Target="../media/image29.png"/><Relationship Id="rId13" Type="http://schemas.openxmlformats.org/officeDocument/2006/relationships/image" Target="../media/image54.png"/><Relationship Id="rId12" Type="http://schemas.openxmlformats.org/officeDocument/2006/relationships/image" Target="../media/image21.png"/><Relationship Id="rId15" Type="http://schemas.openxmlformats.org/officeDocument/2006/relationships/image" Target="../media/image30.png"/><Relationship Id="rId14" Type="http://schemas.openxmlformats.org/officeDocument/2006/relationships/image" Target="../media/image55.jpg"/><Relationship Id="rId17" Type="http://schemas.openxmlformats.org/officeDocument/2006/relationships/image" Target="../media/image27.png"/><Relationship Id="rId16" Type="http://schemas.openxmlformats.org/officeDocument/2006/relationships/image" Target="../media/image56.png"/></Relationships>
</file>

<file path=ppt/slides/_rels/slide17.xml.rels><?xml version="1.0" encoding="UTF-8" standalone="yes"?><Relationships xmlns="http://schemas.openxmlformats.org/package/2006/relationships"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png"/><Relationship Id="rId4" Type="http://schemas.openxmlformats.org/officeDocument/2006/relationships/image" Target="../media/image13.png"/><Relationship Id="rId9" Type="http://schemas.openxmlformats.org/officeDocument/2006/relationships/image" Target="../media/image32.png"/><Relationship Id="rId5" Type="http://schemas.openxmlformats.org/officeDocument/2006/relationships/image" Target="../media/image15.png"/><Relationship Id="rId6" Type="http://schemas.openxmlformats.org/officeDocument/2006/relationships/image" Target="../media/image36.png"/><Relationship Id="rId7" Type="http://schemas.openxmlformats.org/officeDocument/2006/relationships/image" Target="../media/image28.png"/><Relationship Id="rId8" Type="http://schemas.openxmlformats.org/officeDocument/2006/relationships/image" Target="../media/image25.png"/><Relationship Id="rId11" Type="http://schemas.openxmlformats.org/officeDocument/2006/relationships/image" Target="../media/image31.png"/><Relationship Id="rId10" Type="http://schemas.openxmlformats.org/officeDocument/2006/relationships/image" Target="../media/image29.png"/><Relationship Id="rId13" Type="http://schemas.openxmlformats.org/officeDocument/2006/relationships/image" Target="../media/image54.png"/><Relationship Id="rId12" Type="http://schemas.openxmlformats.org/officeDocument/2006/relationships/image" Target="../media/image21.png"/><Relationship Id="rId15" Type="http://schemas.openxmlformats.org/officeDocument/2006/relationships/image" Target="../media/image56.png"/><Relationship Id="rId14" Type="http://schemas.openxmlformats.org/officeDocument/2006/relationships/image" Target="../media/image55.jpg"/><Relationship Id="rId17" Type="http://schemas.openxmlformats.org/officeDocument/2006/relationships/image" Target="../media/image27.png"/><Relationship Id="rId16" Type="http://schemas.openxmlformats.org/officeDocument/2006/relationships/image" Target="../media/image30.png"/><Relationship Id="rId19" Type="http://schemas.openxmlformats.org/officeDocument/2006/relationships/image" Target="../media/image58.jpg"/><Relationship Id="rId18" Type="http://schemas.openxmlformats.org/officeDocument/2006/relationships/image" Target="../media/image6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Relationship Id="rId4" Type="http://schemas.openxmlformats.org/officeDocument/2006/relationships/image" Target="../media/image13.png"/><Relationship Id="rId9" Type="http://schemas.openxmlformats.org/officeDocument/2006/relationships/image" Target="../media/image32.png"/><Relationship Id="rId5" Type="http://schemas.openxmlformats.org/officeDocument/2006/relationships/image" Target="../media/image15.png"/><Relationship Id="rId6" Type="http://schemas.openxmlformats.org/officeDocument/2006/relationships/image" Target="../media/image36.png"/><Relationship Id="rId7" Type="http://schemas.openxmlformats.org/officeDocument/2006/relationships/image" Target="../media/image28.png"/><Relationship Id="rId8" Type="http://schemas.openxmlformats.org/officeDocument/2006/relationships/image" Target="../media/image25.png"/><Relationship Id="rId11" Type="http://schemas.openxmlformats.org/officeDocument/2006/relationships/image" Target="../media/image31.png"/><Relationship Id="rId10" Type="http://schemas.openxmlformats.org/officeDocument/2006/relationships/image" Target="../media/image29.png"/><Relationship Id="rId13" Type="http://schemas.openxmlformats.org/officeDocument/2006/relationships/image" Target="../media/image54.png"/><Relationship Id="rId12" Type="http://schemas.openxmlformats.org/officeDocument/2006/relationships/image" Target="../media/image21.png"/><Relationship Id="rId15" Type="http://schemas.openxmlformats.org/officeDocument/2006/relationships/image" Target="../media/image56.png"/><Relationship Id="rId14" Type="http://schemas.openxmlformats.org/officeDocument/2006/relationships/image" Target="../media/image55.jpg"/><Relationship Id="rId17" Type="http://schemas.openxmlformats.org/officeDocument/2006/relationships/image" Target="../media/image30.png"/><Relationship Id="rId16" Type="http://schemas.openxmlformats.org/officeDocument/2006/relationships/image" Target="../media/image27.png"/><Relationship Id="rId19" Type="http://schemas.openxmlformats.org/officeDocument/2006/relationships/image" Target="../media/image62.png"/><Relationship Id="rId18" Type="http://schemas.openxmlformats.org/officeDocument/2006/relationships/image" Target="../media/image5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Relationship Id="rId4" Type="http://schemas.openxmlformats.org/officeDocument/2006/relationships/image" Target="../media/image13.png"/><Relationship Id="rId9" Type="http://schemas.openxmlformats.org/officeDocument/2006/relationships/image" Target="../media/image32.png"/><Relationship Id="rId5" Type="http://schemas.openxmlformats.org/officeDocument/2006/relationships/image" Target="../media/image15.png"/><Relationship Id="rId6" Type="http://schemas.openxmlformats.org/officeDocument/2006/relationships/image" Target="../media/image36.png"/><Relationship Id="rId7" Type="http://schemas.openxmlformats.org/officeDocument/2006/relationships/image" Target="../media/image28.png"/><Relationship Id="rId8" Type="http://schemas.openxmlformats.org/officeDocument/2006/relationships/image" Target="../media/image25.png"/><Relationship Id="rId11" Type="http://schemas.openxmlformats.org/officeDocument/2006/relationships/image" Target="../media/image31.png"/><Relationship Id="rId10" Type="http://schemas.openxmlformats.org/officeDocument/2006/relationships/image" Target="../media/image29.png"/><Relationship Id="rId13" Type="http://schemas.openxmlformats.org/officeDocument/2006/relationships/image" Target="../media/image54.png"/><Relationship Id="rId12" Type="http://schemas.openxmlformats.org/officeDocument/2006/relationships/image" Target="../media/image21.png"/><Relationship Id="rId15" Type="http://schemas.openxmlformats.org/officeDocument/2006/relationships/image" Target="../media/image56.png"/><Relationship Id="rId14" Type="http://schemas.openxmlformats.org/officeDocument/2006/relationships/image" Target="../media/image55.jpg"/><Relationship Id="rId17" Type="http://schemas.openxmlformats.org/officeDocument/2006/relationships/image" Target="../media/image30.png"/><Relationship Id="rId16" Type="http://schemas.openxmlformats.org/officeDocument/2006/relationships/image" Target="../media/image27.png"/><Relationship Id="rId19" Type="http://schemas.openxmlformats.org/officeDocument/2006/relationships/image" Target="../media/image62.png"/><Relationship Id="rId18" Type="http://schemas.openxmlformats.org/officeDocument/2006/relationships/image" Target="../media/image57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Relationship Id="rId4" Type="http://schemas.openxmlformats.org/officeDocument/2006/relationships/image" Target="../media/image22.jpg"/><Relationship Id="rId9" Type="http://schemas.openxmlformats.org/officeDocument/2006/relationships/image" Target="../media/image18.jpg"/><Relationship Id="rId5" Type="http://schemas.openxmlformats.org/officeDocument/2006/relationships/image" Target="../media/image13.png"/><Relationship Id="rId6" Type="http://schemas.openxmlformats.org/officeDocument/2006/relationships/image" Target="../media/image15.png"/><Relationship Id="rId7" Type="http://schemas.openxmlformats.org/officeDocument/2006/relationships/image" Target="../media/image12.png"/><Relationship Id="rId8" Type="http://schemas.openxmlformats.org/officeDocument/2006/relationships/image" Target="../media/image27.png"/></Relationships>
</file>

<file path=ppt/slides/_rels/slide20.xml.rels><?xml version="1.0" encoding="UTF-8" standalone="yes"?><Relationships xmlns="http://schemas.openxmlformats.org/package/2006/relationships"><Relationship Id="rId20" Type="http://schemas.openxmlformats.org/officeDocument/2006/relationships/image" Target="../media/image63.png"/><Relationship Id="rId22" Type="http://schemas.openxmlformats.org/officeDocument/2006/relationships/image" Target="../media/image65.png"/><Relationship Id="rId21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Relationship Id="rId4" Type="http://schemas.openxmlformats.org/officeDocument/2006/relationships/image" Target="../media/image13.png"/><Relationship Id="rId9" Type="http://schemas.openxmlformats.org/officeDocument/2006/relationships/image" Target="../media/image32.png"/><Relationship Id="rId5" Type="http://schemas.openxmlformats.org/officeDocument/2006/relationships/image" Target="../media/image15.png"/><Relationship Id="rId6" Type="http://schemas.openxmlformats.org/officeDocument/2006/relationships/image" Target="../media/image36.png"/><Relationship Id="rId7" Type="http://schemas.openxmlformats.org/officeDocument/2006/relationships/image" Target="../media/image28.png"/><Relationship Id="rId8" Type="http://schemas.openxmlformats.org/officeDocument/2006/relationships/image" Target="../media/image25.png"/><Relationship Id="rId11" Type="http://schemas.openxmlformats.org/officeDocument/2006/relationships/image" Target="../media/image31.png"/><Relationship Id="rId10" Type="http://schemas.openxmlformats.org/officeDocument/2006/relationships/image" Target="../media/image29.png"/><Relationship Id="rId13" Type="http://schemas.openxmlformats.org/officeDocument/2006/relationships/image" Target="../media/image54.png"/><Relationship Id="rId12" Type="http://schemas.openxmlformats.org/officeDocument/2006/relationships/image" Target="../media/image21.png"/><Relationship Id="rId15" Type="http://schemas.openxmlformats.org/officeDocument/2006/relationships/image" Target="../media/image56.png"/><Relationship Id="rId14" Type="http://schemas.openxmlformats.org/officeDocument/2006/relationships/image" Target="../media/image55.jpg"/><Relationship Id="rId17" Type="http://schemas.openxmlformats.org/officeDocument/2006/relationships/image" Target="../media/image30.png"/><Relationship Id="rId16" Type="http://schemas.openxmlformats.org/officeDocument/2006/relationships/image" Target="../media/image27.png"/><Relationship Id="rId19" Type="http://schemas.openxmlformats.org/officeDocument/2006/relationships/image" Target="../media/image62.png"/><Relationship Id="rId18" Type="http://schemas.openxmlformats.org/officeDocument/2006/relationships/image" Target="../media/image57.png"/></Relationships>
</file>

<file path=ppt/slides/_rels/slide21.xml.rels><?xml version="1.0" encoding="UTF-8" standalone="yes"?><Relationships xmlns="http://schemas.openxmlformats.org/package/2006/relationships"><Relationship Id="rId20" Type="http://schemas.openxmlformats.org/officeDocument/2006/relationships/image" Target="../media/image63.png"/><Relationship Id="rId22" Type="http://schemas.openxmlformats.org/officeDocument/2006/relationships/image" Target="../media/image65.png"/><Relationship Id="rId21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Relationship Id="rId4" Type="http://schemas.openxmlformats.org/officeDocument/2006/relationships/image" Target="../media/image13.png"/><Relationship Id="rId9" Type="http://schemas.openxmlformats.org/officeDocument/2006/relationships/image" Target="../media/image32.png"/><Relationship Id="rId5" Type="http://schemas.openxmlformats.org/officeDocument/2006/relationships/image" Target="../media/image15.png"/><Relationship Id="rId6" Type="http://schemas.openxmlformats.org/officeDocument/2006/relationships/image" Target="../media/image36.png"/><Relationship Id="rId7" Type="http://schemas.openxmlformats.org/officeDocument/2006/relationships/image" Target="../media/image28.png"/><Relationship Id="rId8" Type="http://schemas.openxmlformats.org/officeDocument/2006/relationships/image" Target="../media/image25.png"/><Relationship Id="rId11" Type="http://schemas.openxmlformats.org/officeDocument/2006/relationships/image" Target="../media/image31.png"/><Relationship Id="rId10" Type="http://schemas.openxmlformats.org/officeDocument/2006/relationships/image" Target="../media/image29.png"/><Relationship Id="rId13" Type="http://schemas.openxmlformats.org/officeDocument/2006/relationships/image" Target="../media/image54.png"/><Relationship Id="rId12" Type="http://schemas.openxmlformats.org/officeDocument/2006/relationships/image" Target="../media/image21.png"/><Relationship Id="rId15" Type="http://schemas.openxmlformats.org/officeDocument/2006/relationships/image" Target="../media/image56.png"/><Relationship Id="rId14" Type="http://schemas.openxmlformats.org/officeDocument/2006/relationships/image" Target="../media/image55.jpg"/><Relationship Id="rId17" Type="http://schemas.openxmlformats.org/officeDocument/2006/relationships/image" Target="../media/image30.png"/><Relationship Id="rId16" Type="http://schemas.openxmlformats.org/officeDocument/2006/relationships/image" Target="../media/image27.png"/><Relationship Id="rId19" Type="http://schemas.openxmlformats.org/officeDocument/2006/relationships/image" Target="../media/image62.png"/><Relationship Id="rId18" Type="http://schemas.openxmlformats.org/officeDocument/2006/relationships/image" Target="../media/image57.png"/></Relationships>
</file>

<file path=ppt/slides/_rels/slide22.xml.rels><?xml version="1.0" encoding="UTF-8" standalone="yes"?><Relationships xmlns="http://schemas.openxmlformats.org/package/2006/relationships"><Relationship Id="rId20" Type="http://schemas.openxmlformats.org/officeDocument/2006/relationships/image" Target="../media/image63.png"/><Relationship Id="rId22" Type="http://schemas.openxmlformats.org/officeDocument/2006/relationships/image" Target="../media/image65.png"/><Relationship Id="rId21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Relationship Id="rId4" Type="http://schemas.openxmlformats.org/officeDocument/2006/relationships/image" Target="../media/image13.png"/><Relationship Id="rId9" Type="http://schemas.openxmlformats.org/officeDocument/2006/relationships/image" Target="../media/image32.png"/><Relationship Id="rId5" Type="http://schemas.openxmlformats.org/officeDocument/2006/relationships/image" Target="../media/image15.png"/><Relationship Id="rId6" Type="http://schemas.openxmlformats.org/officeDocument/2006/relationships/image" Target="../media/image36.png"/><Relationship Id="rId7" Type="http://schemas.openxmlformats.org/officeDocument/2006/relationships/image" Target="../media/image28.png"/><Relationship Id="rId8" Type="http://schemas.openxmlformats.org/officeDocument/2006/relationships/image" Target="../media/image25.png"/><Relationship Id="rId11" Type="http://schemas.openxmlformats.org/officeDocument/2006/relationships/image" Target="../media/image31.png"/><Relationship Id="rId10" Type="http://schemas.openxmlformats.org/officeDocument/2006/relationships/image" Target="../media/image29.png"/><Relationship Id="rId13" Type="http://schemas.openxmlformats.org/officeDocument/2006/relationships/image" Target="../media/image54.png"/><Relationship Id="rId12" Type="http://schemas.openxmlformats.org/officeDocument/2006/relationships/image" Target="../media/image21.png"/><Relationship Id="rId15" Type="http://schemas.openxmlformats.org/officeDocument/2006/relationships/image" Target="../media/image56.png"/><Relationship Id="rId14" Type="http://schemas.openxmlformats.org/officeDocument/2006/relationships/image" Target="../media/image55.jpg"/><Relationship Id="rId17" Type="http://schemas.openxmlformats.org/officeDocument/2006/relationships/image" Target="../media/image30.png"/><Relationship Id="rId16" Type="http://schemas.openxmlformats.org/officeDocument/2006/relationships/image" Target="../media/image27.png"/><Relationship Id="rId19" Type="http://schemas.openxmlformats.org/officeDocument/2006/relationships/image" Target="../media/image62.png"/><Relationship Id="rId18" Type="http://schemas.openxmlformats.org/officeDocument/2006/relationships/image" Target="../media/image57.png"/></Relationships>
</file>

<file path=ppt/slides/_rels/slide23.xml.rels><?xml version="1.0" encoding="UTF-8" standalone="yes"?><Relationships xmlns="http://schemas.openxmlformats.org/package/2006/relationships"><Relationship Id="rId20" Type="http://schemas.openxmlformats.org/officeDocument/2006/relationships/image" Target="../media/image63.png"/><Relationship Id="rId22" Type="http://schemas.openxmlformats.org/officeDocument/2006/relationships/image" Target="../media/image65.png"/><Relationship Id="rId21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Relationship Id="rId4" Type="http://schemas.openxmlformats.org/officeDocument/2006/relationships/image" Target="../media/image13.png"/><Relationship Id="rId9" Type="http://schemas.openxmlformats.org/officeDocument/2006/relationships/image" Target="../media/image32.png"/><Relationship Id="rId5" Type="http://schemas.openxmlformats.org/officeDocument/2006/relationships/image" Target="../media/image15.png"/><Relationship Id="rId6" Type="http://schemas.openxmlformats.org/officeDocument/2006/relationships/image" Target="../media/image36.png"/><Relationship Id="rId7" Type="http://schemas.openxmlformats.org/officeDocument/2006/relationships/image" Target="../media/image28.png"/><Relationship Id="rId8" Type="http://schemas.openxmlformats.org/officeDocument/2006/relationships/image" Target="../media/image25.png"/><Relationship Id="rId11" Type="http://schemas.openxmlformats.org/officeDocument/2006/relationships/image" Target="../media/image31.png"/><Relationship Id="rId10" Type="http://schemas.openxmlformats.org/officeDocument/2006/relationships/image" Target="../media/image29.png"/><Relationship Id="rId13" Type="http://schemas.openxmlformats.org/officeDocument/2006/relationships/image" Target="../media/image54.png"/><Relationship Id="rId12" Type="http://schemas.openxmlformats.org/officeDocument/2006/relationships/image" Target="../media/image21.png"/><Relationship Id="rId15" Type="http://schemas.openxmlformats.org/officeDocument/2006/relationships/image" Target="../media/image56.png"/><Relationship Id="rId14" Type="http://schemas.openxmlformats.org/officeDocument/2006/relationships/image" Target="../media/image55.jpg"/><Relationship Id="rId17" Type="http://schemas.openxmlformats.org/officeDocument/2006/relationships/image" Target="../media/image30.png"/><Relationship Id="rId16" Type="http://schemas.openxmlformats.org/officeDocument/2006/relationships/image" Target="../media/image27.png"/><Relationship Id="rId19" Type="http://schemas.openxmlformats.org/officeDocument/2006/relationships/image" Target="../media/image62.png"/><Relationship Id="rId18" Type="http://schemas.openxmlformats.org/officeDocument/2006/relationships/image" Target="../media/image5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Relationship Id="rId4" Type="http://schemas.openxmlformats.org/officeDocument/2006/relationships/image" Target="../media/image13.png"/><Relationship Id="rId9" Type="http://schemas.openxmlformats.org/officeDocument/2006/relationships/image" Target="../media/image32.png"/><Relationship Id="rId5" Type="http://schemas.openxmlformats.org/officeDocument/2006/relationships/image" Target="../media/image15.png"/><Relationship Id="rId6" Type="http://schemas.openxmlformats.org/officeDocument/2006/relationships/image" Target="../media/image36.png"/><Relationship Id="rId7" Type="http://schemas.openxmlformats.org/officeDocument/2006/relationships/image" Target="../media/image28.png"/><Relationship Id="rId8" Type="http://schemas.openxmlformats.org/officeDocument/2006/relationships/image" Target="../media/image25.png"/><Relationship Id="rId11" Type="http://schemas.openxmlformats.org/officeDocument/2006/relationships/image" Target="../media/image31.png"/><Relationship Id="rId10" Type="http://schemas.openxmlformats.org/officeDocument/2006/relationships/image" Target="../media/image29.png"/><Relationship Id="rId13" Type="http://schemas.openxmlformats.org/officeDocument/2006/relationships/image" Target="../media/image54.png"/><Relationship Id="rId12" Type="http://schemas.openxmlformats.org/officeDocument/2006/relationships/image" Target="../media/image21.png"/><Relationship Id="rId15" Type="http://schemas.openxmlformats.org/officeDocument/2006/relationships/image" Target="../media/image56.png"/><Relationship Id="rId14" Type="http://schemas.openxmlformats.org/officeDocument/2006/relationships/image" Target="../media/image55.jpg"/><Relationship Id="rId17" Type="http://schemas.openxmlformats.org/officeDocument/2006/relationships/image" Target="../media/image30.png"/><Relationship Id="rId16" Type="http://schemas.openxmlformats.org/officeDocument/2006/relationships/image" Target="../media/image27.png"/><Relationship Id="rId19" Type="http://schemas.openxmlformats.org/officeDocument/2006/relationships/image" Target="../media/image62.png"/><Relationship Id="rId18" Type="http://schemas.openxmlformats.org/officeDocument/2006/relationships/image" Target="../media/image5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Relationship Id="rId4" Type="http://schemas.openxmlformats.org/officeDocument/2006/relationships/image" Target="../media/image13.png"/><Relationship Id="rId9" Type="http://schemas.openxmlformats.org/officeDocument/2006/relationships/image" Target="../media/image32.png"/><Relationship Id="rId5" Type="http://schemas.openxmlformats.org/officeDocument/2006/relationships/image" Target="../media/image15.png"/><Relationship Id="rId6" Type="http://schemas.openxmlformats.org/officeDocument/2006/relationships/image" Target="../media/image36.png"/><Relationship Id="rId7" Type="http://schemas.openxmlformats.org/officeDocument/2006/relationships/image" Target="../media/image28.png"/><Relationship Id="rId8" Type="http://schemas.openxmlformats.org/officeDocument/2006/relationships/image" Target="../media/image25.png"/><Relationship Id="rId11" Type="http://schemas.openxmlformats.org/officeDocument/2006/relationships/image" Target="../media/image31.png"/><Relationship Id="rId10" Type="http://schemas.openxmlformats.org/officeDocument/2006/relationships/image" Target="../media/image29.png"/><Relationship Id="rId13" Type="http://schemas.openxmlformats.org/officeDocument/2006/relationships/image" Target="../media/image54.png"/><Relationship Id="rId12" Type="http://schemas.openxmlformats.org/officeDocument/2006/relationships/image" Target="../media/image21.png"/><Relationship Id="rId15" Type="http://schemas.openxmlformats.org/officeDocument/2006/relationships/image" Target="../media/image56.png"/><Relationship Id="rId14" Type="http://schemas.openxmlformats.org/officeDocument/2006/relationships/image" Target="../media/image55.jpg"/><Relationship Id="rId17" Type="http://schemas.openxmlformats.org/officeDocument/2006/relationships/image" Target="../media/image30.png"/><Relationship Id="rId16" Type="http://schemas.openxmlformats.org/officeDocument/2006/relationships/image" Target="../media/image27.png"/><Relationship Id="rId19" Type="http://schemas.openxmlformats.org/officeDocument/2006/relationships/image" Target="../media/image62.png"/><Relationship Id="rId18" Type="http://schemas.openxmlformats.org/officeDocument/2006/relationships/image" Target="../media/image5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Relationship Id="rId4" Type="http://schemas.openxmlformats.org/officeDocument/2006/relationships/image" Target="../media/image13.png"/><Relationship Id="rId9" Type="http://schemas.openxmlformats.org/officeDocument/2006/relationships/image" Target="../media/image32.png"/><Relationship Id="rId5" Type="http://schemas.openxmlformats.org/officeDocument/2006/relationships/image" Target="../media/image15.png"/><Relationship Id="rId6" Type="http://schemas.openxmlformats.org/officeDocument/2006/relationships/image" Target="../media/image36.png"/><Relationship Id="rId7" Type="http://schemas.openxmlformats.org/officeDocument/2006/relationships/image" Target="../media/image28.png"/><Relationship Id="rId8" Type="http://schemas.openxmlformats.org/officeDocument/2006/relationships/image" Target="../media/image25.png"/><Relationship Id="rId11" Type="http://schemas.openxmlformats.org/officeDocument/2006/relationships/image" Target="../media/image31.png"/><Relationship Id="rId10" Type="http://schemas.openxmlformats.org/officeDocument/2006/relationships/image" Target="../media/image29.png"/><Relationship Id="rId13" Type="http://schemas.openxmlformats.org/officeDocument/2006/relationships/image" Target="../media/image54.png"/><Relationship Id="rId12" Type="http://schemas.openxmlformats.org/officeDocument/2006/relationships/image" Target="../media/image21.png"/><Relationship Id="rId15" Type="http://schemas.openxmlformats.org/officeDocument/2006/relationships/image" Target="../media/image56.png"/><Relationship Id="rId14" Type="http://schemas.openxmlformats.org/officeDocument/2006/relationships/image" Target="../media/image55.jpg"/><Relationship Id="rId17" Type="http://schemas.openxmlformats.org/officeDocument/2006/relationships/image" Target="../media/image30.png"/><Relationship Id="rId16" Type="http://schemas.openxmlformats.org/officeDocument/2006/relationships/image" Target="../media/image27.png"/><Relationship Id="rId19" Type="http://schemas.openxmlformats.org/officeDocument/2006/relationships/image" Target="../media/image62.png"/><Relationship Id="rId18" Type="http://schemas.openxmlformats.org/officeDocument/2006/relationships/image" Target="../media/image5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Relationship Id="rId4" Type="http://schemas.openxmlformats.org/officeDocument/2006/relationships/image" Target="../media/image13.png"/><Relationship Id="rId9" Type="http://schemas.openxmlformats.org/officeDocument/2006/relationships/image" Target="../media/image32.png"/><Relationship Id="rId5" Type="http://schemas.openxmlformats.org/officeDocument/2006/relationships/image" Target="../media/image15.png"/><Relationship Id="rId6" Type="http://schemas.openxmlformats.org/officeDocument/2006/relationships/image" Target="../media/image36.png"/><Relationship Id="rId7" Type="http://schemas.openxmlformats.org/officeDocument/2006/relationships/image" Target="../media/image28.png"/><Relationship Id="rId8" Type="http://schemas.openxmlformats.org/officeDocument/2006/relationships/image" Target="../media/image25.png"/><Relationship Id="rId11" Type="http://schemas.openxmlformats.org/officeDocument/2006/relationships/image" Target="../media/image31.png"/><Relationship Id="rId10" Type="http://schemas.openxmlformats.org/officeDocument/2006/relationships/image" Target="../media/image29.png"/><Relationship Id="rId13" Type="http://schemas.openxmlformats.org/officeDocument/2006/relationships/image" Target="../media/image54.png"/><Relationship Id="rId12" Type="http://schemas.openxmlformats.org/officeDocument/2006/relationships/image" Target="../media/image21.png"/><Relationship Id="rId15" Type="http://schemas.openxmlformats.org/officeDocument/2006/relationships/image" Target="../media/image56.png"/><Relationship Id="rId14" Type="http://schemas.openxmlformats.org/officeDocument/2006/relationships/image" Target="../media/image55.jpg"/><Relationship Id="rId17" Type="http://schemas.openxmlformats.org/officeDocument/2006/relationships/image" Target="../media/image30.png"/><Relationship Id="rId16" Type="http://schemas.openxmlformats.org/officeDocument/2006/relationships/image" Target="../media/image27.png"/><Relationship Id="rId19" Type="http://schemas.openxmlformats.org/officeDocument/2006/relationships/image" Target="../media/image62.png"/><Relationship Id="rId18" Type="http://schemas.openxmlformats.org/officeDocument/2006/relationships/image" Target="../media/image57.png"/></Relationships>
</file>

<file path=ppt/slides/_rels/slide28.xml.rels><?xml version="1.0" encoding="UTF-8" standalone="yes"?><Relationships xmlns="http://schemas.openxmlformats.org/package/2006/relationships"><Relationship Id="rId20" Type="http://schemas.openxmlformats.org/officeDocument/2006/relationships/image" Target="../media/image63.png"/><Relationship Id="rId22" Type="http://schemas.openxmlformats.org/officeDocument/2006/relationships/image" Target="../media/image65.png"/><Relationship Id="rId21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Relationship Id="rId4" Type="http://schemas.openxmlformats.org/officeDocument/2006/relationships/image" Target="../media/image13.png"/><Relationship Id="rId9" Type="http://schemas.openxmlformats.org/officeDocument/2006/relationships/image" Target="../media/image32.png"/><Relationship Id="rId5" Type="http://schemas.openxmlformats.org/officeDocument/2006/relationships/image" Target="../media/image15.png"/><Relationship Id="rId6" Type="http://schemas.openxmlformats.org/officeDocument/2006/relationships/image" Target="../media/image36.png"/><Relationship Id="rId7" Type="http://schemas.openxmlformats.org/officeDocument/2006/relationships/image" Target="../media/image28.png"/><Relationship Id="rId8" Type="http://schemas.openxmlformats.org/officeDocument/2006/relationships/image" Target="../media/image25.png"/><Relationship Id="rId11" Type="http://schemas.openxmlformats.org/officeDocument/2006/relationships/image" Target="../media/image31.png"/><Relationship Id="rId10" Type="http://schemas.openxmlformats.org/officeDocument/2006/relationships/image" Target="../media/image29.png"/><Relationship Id="rId13" Type="http://schemas.openxmlformats.org/officeDocument/2006/relationships/image" Target="../media/image54.png"/><Relationship Id="rId12" Type="http://schemas.openxmlformats.org/officeDocument/2006/relationships/image" Target="../media/image21.png"/><Relationship Id="rId15" Type="http://schemas.openxmlformats.org/officeDocument/2006/relationships/image" Target="../media/image56.png"/><Relationship Id="rId14" Type="http://schemas.openxmlformats.org/officeDocument/2006/relationships/image" Target="../media/image55.jpg"/><Relationship Id="rId17" Type="http://schemas.openxmlformats.org/officeDocument/2006/relationships/image" Target="../media/image30.png"/><Relationship Id="rId16" Type="http://schemas.openxmlformats.org/officeDocument/2006/relationships/image" Target="../media/image27.png"/><Relationship Id="rId19" Type="http://schemas.openxmlformats.org/officeDocument/2006/relationships/image" Target="../media/image62.png"/><Relationship Id="rId18" Type="http://schemas.openxmlformats.org/officeDocument/2006/relationships/image" Target="../media/image5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Relationship Id="rId4" Type="http://schemas.openxmlformats.org/officeDocument/2006/relationships/image" Target="../media/image13.png"/><Relationship Id="rId9" Type="http://schemas.openxmlformats.org/officeDocument/2006/relationships/image" Target="../media/image32.png"/><Relationship Id="rId5" Type="http://schemas.openxmlformats.org/officeDocument/2006/relationships/image" Target="../media/image15.png"/><Relationship Id="rId6" Type="http://schemas.openxmlformats.org/officeDocument/2006/relationships/image" Target="../media/image36.png"/><Relationship Id="rId7" Type="http://schemas.openxmlformats.org/officeDocument/2006/relationships/image" Target="../media/image28.png"/><Relationship Id="rId8" Type="http://schemas.openxmlformats.org/officeDocument/2006/relationships/image" Target="../media/image25.png"/><Relationship Id="rId11" Type="http://schemas.openxmlformats.org/officeDocument/2006/relationships/image" Target="../media/image31.png"/><Relationship Id="rId10" Type="http://schemas.openxmlformats.org/officeDocument/2006/relationships/image" Target="../media/image29.png"/><Relationship Id="rId13" Type="http://schemas.openxmlformats.org/officeDocument/2006/relationships/image" Target="../media/image54.png"/><Relationship Id="rId12" Type="http://schemas.openxmlformats.org/officeDocument/2006/relationships/image" Target="../media/image21.png"/><Relationship Id="rId15" Type="http://schemas.openxmlformats.org/officeDocument/2006/relationships/image" Target="../media/image56.png"/><Relationship Id="rId14" Type="http://schemas.openxmlformats.org/officeDocument/2006/relationships/image" Target="../media/image55.jpg"/><Relationship Id="rId17" Type="http://schemas.openxmlformats.org/officeDocument/2006/relationships/image" Target="../media/image30.png"/><Relationship Id="rId16" Type="http://schemas.openxmlformats.org/officeDocument/2006/relationships/image" Target="../media/image27.png"/><Relationship Id="rId19" Type="http://schemas.openxmlformats.org/officeDocument/2006/relationships/image" Target="../media/image62.png"/><Relationship Id="rId18" Type="http://schemas.openxmlformats.org/officeDocument/2006/relationships/image" Target="../media/image57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24.png"/><Relationship Id="rId13" Type="http://schemas.openxmlformats.org/officeDocument/2006/relationships/image" Target="../media/image19.png"/><Relationship Id="rId1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g"/><Relationship Id="rId4" Type="http://schemas.openxmlformats.org/officeDocument/2006/relationships/image" Target="../media/image22.jpg"/><Relationship Id="rId9" Type="http://schemas.openxmlformats.org/officeDocument/2006/relationships/image" Target="../media/image18.jpg"/><Relationship Id="rId15" Type="http://schemas.openxmlformats.org/officeDocument/2006/relationships/image" Target="../media/image20.png"/><Relationship Id="rId14" Type="http://schemas.openxmlformats.org/officeDocument/2006/relationships/image" Target="../media/image26.png"/><Relationship Id="rId16" Type="http://schemas.openxmlformats.org/officeDocument/2006/relationships/image" Target="../media/image21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Relationship Id="rId7" Type="http://schemas.openxmlformats.org/officeDocument/2006/relationships/image" Target="../media/image12.png"/><Relationship Id="rId8" Type="http://schemas.openxmlformats.org/officeDocument/2006/relationships/image" Target="../media/image2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Relationship Id="rId4" Type="http://schemas.openxmlformats.org/officeDocument/2006/relationships/image" Target="../media/image13.png"/><Relationship Id="rId9" Type="http://schemas.openxmlformats.org/officeDocument/2006/relationships/image" Target="../media/image32.png"/><Relationship Id="rId5" Type="http://schemas.openxmlformats.org/officeDocument/2006/relationships/image" Target="../media/image15.png"/><Relationship Id="rId6" Type="http://schemas.openxmlformats.org/officeDocument/2006/relationships/image" Target="../media/image36.png"/><Relationship Id="rId7" Type="http://schemas.openxmlformats.org/officeDocument/2006/relationships/image" Target="../media/image28.png"/><Relationship Id="rId8" Type="http://schemas.openxmlformats.org/officeDocument/2006/relationships/image" Target="../media/image25.png"/><Relationship Id="rId11" Type="http://schemas.openxmlformats.org/officeDocument/2006/relationships/image" Target="../media/image31.png"/><Relationship Id="rId10" Type="http://schemas.openxmlformats.org/officeDocument/2006/relationships/image" Target="../media/image29.png"/><Relationship Id="rId13" Type="http://schemas.openxmlformats.org/officeDocument/2006/relationships/image" Target="../media/image54.png"/><Relationship Id="rId12" Type="http://schemas.openxmlformats.org/officeDocument/2006/relationships/image" Target="../media/image21.png"/><Relationship Id="rId15" Type="http://schemas.openxmlformats.org/officeDocument/2006/relationships/image" Target="../media/image56.png"/><Relationship Id="rId14" Type="http://schemas.openxmlformats.org/officeDocument/2006/relationships/image" Target="../media/image55.jpg"/><Relationship Id="rId17" Type="http://schemas.openxmlformats.org/officeDocument/2006/relationships/image" Target="../media/image30.png"/><Relationship Id="rId16" Type="http://schemas.openxmlformats.org/officeDocument/2006/relationships/image" Target="../media/image27.png"/><Relationship Id="rId19" Type="http://schemas.openxmlformats.org/officeDocument/2006/relationships/image" Target="../media/image62.png"/><Relationship Id="rId18" Type="http://schemas.openxmlformats.org/officeDocument/2006/relationships/image" Target="../media/image5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Relationship Id="rId4" Type="http://schemas.openxmlformats.org/officeDocument/2006/relationships/image" Target="../media/image13.png"/><Relationship Id="rId9" Type="http://schemas.openxmlformats.org/officeDocument/2006/relationships/image" Target="../media/image32.png"/><Relationship Id="rId5" Type="http://schemas.openxmlformats.org/officeDocument/2006/relationships/image" Target="../media/image15.png"/><Relationship Id="rId6" Type="http://schemas.openxmlformats.org/officeDocument/2006/relationships/image" Target="../media/image36.png"/><Relationship Id="rId7" Type="http://schemas.openxmlformats.org/officeDocument/2006/relationships/image" Target="../media/image28.png"/><Relationship Id="rId8" Type="http://schemas.openxmlformats.org/officeDocument/2006/relationships/image" Target="../media/image25.png"/><Relationship Id="rId11" Type="http://schemas.openxmlformats.org/officeDocument/2006/relationships/image" Target="../media/image31.png"/><Relationship Id="rId10" Type="http://schemas.openxmlformats.org/officeDocument/2006/relationships/image" Target="../media/image29.png"/><Relationship Id="rId13" Type="http://schemas.openxmlformats.org/officeDocument/2006/relationships/image" Target="../media/image56.png"/><Relationship Id="rId12" Type="http://schemas.openxmlformats.org/officeDocument/2006/relationships/image" Target="../media/image55.jpg"/><Relationship Id="rId15" Type="http://schemas.openxmlformats.org/officeDocument/2006/relationships/image" Target="../media/image30.png"/><Relationship Id="rId14" Type="http://schemas.openxmlformats.org/officeDocument/2006/relationships/image" Target="../media/image27.png"/><Relationship Id="rId17" Type="http://schemas.openxmlformats.org/officeDocument/2006/relationships/image" Target="../media/image62.png"/><Relationship Id="rId16" Type="http://schemas.openxmlformats.org/officeDocument/2006/relationships/image" Target="../media/image57.png"/><Relationship Id="rId18" Type="http://schemas.openxmlformats.org/officeDocument/2006/relationships/image" Target="../media/image6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Relationship Id="rId4" Type="http://schemas.openxmlformats.org/officeDocument/2006/relationships/image" Target="../media/image13.png"/><Relationship Id="rId9" Type="http://schemas.openxmlformats.org/officeDocument/2006/relationships/image" Target="../media/image32.png"/><Relationship Id="rId5" Type="http://schemas.openxmlformats.org/officeDocument/2006/relationships/image" Target="../media/image15.png"/><Relationship Id="rId6" Type="http://schemas.openxmlformats.org/officeDocument/2006/relationships/image" Target="../media/image36.png"/><Relationship Id="rId7" Type="http://schemas.openxmlformats.org/officeDocument/2006/relationships/image" Target="../media/image28.png"/><Relationship Id="rId8" Type="http://schemas.openxmlformats.org/officeDocument/2006/relationships/image" Target="../media/image25.png"/><Relationship Id="rId11" Type="http://schemas.openxmlformats.org/officeDocument/2006/relationships/image" Target="../media/image31.png"/><Relationship Id="rId10" Type="http://schemas.openxmlformats.org/officeDocument/2006/relationships/image" Target="../media/image29.png"/><Relationship Id="rId13" Type="http://schemas.openxmlformats.org/officeDocument/2006/relationships/image" Target="../media/image56.png"/><Relationship Id="rId12" Type="http://schemas.openxmlformats.org/officeDocument/2006/relationships/image" Target="../media/image55.jpg"/><Relationship Id="rId15" Type="http://schemas.openxmlformats.org/officeDocument/2006/relationships/image" Target="../media/image30.png"/><Relationship Id="rId14" Type="http://schemas.openxmlformats.org/officeDocument/2006/relationships/image" Target="../media/image27.png"/><Relationship Id="rId17" Type="http://schemas.openxmlformats.org/officeDocument/2006/relationships/image" Target="../media/image62.png"/><Relationship Id="rId16" Type="http://schemas.openxmlformats.org/officeDocument/2006/relationships/image" Target="../media/image57.png"/><Relationship Id="rId19" Type="http://schemas.openxmlformats.org/officeDocument/2006/relationships/image" Target="../media/image64.png"/><Relationship Id="rId18" Type="http://schemas.openxmlformats.org/officeDocument/2006/relationships/image" Target="../media/image6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jpg"/><Relationship Id="rId4" Type="http://schemas.openxmlformats.org/officeDocument/2006/relationships/image" Target="../media/image22.jpg"/><Relationship Id="rId9" Type="http://schemas.openxmlformats.org/officeDocument/2006/relationships/image" Target="../media/image18.jpg"/><Relationship Id="rId5" Type="http://schemas.openxmlformats.org/officeDocument/2006/relationships/image" Target="../media/image13.png"/><Relationship Id="rId6" Type="http://schemas.openxmlformats.org/officeDocument/2006/relationships/image" Target="../media/image15.png"/><Relationship Id="rId7" Type="http://schemas.openxmlformats.org/officeDocument/2006/relationships/image" Target="../media/image12.png"/><Relationship Id="rId8" Type="http://schemas.openxmlformats.org/officeDocument/2006/relationships/image" Target="../media/image27.png"/><Relationship Id="rId11" Type="http://schemas.openxmlformats.org/officeDocument/2006/relationships/image" Target="../media/image14.png"/><Relationship Id="rId10" Type="http://schemas.openxmlformats.org/officeDocument/2006/relationships/image" Target="../media/image24.png"/><Relationship Id="rId13" Type="http://schemas.openxmlformats.org/officeDocument/2006/relationships/image" Target="../media/image19.png"/><Relationship Id="rId12" Type="http://schemas.openxmlformats.org/officeDocument/2006/relationships/image" Target="../media/image23.png"/><Relationship Id="rId15" Type="http://schemas.openxmlformats.org/officeDocument/2006/relationships/image" Target="../media/image20.png"/><Relationship Id="rId14" Type="http://schemas.openxmlformats.org/officeDocument/2006/relationships/image" Target="../media/image26.png"/><Relationship Id="rId17" Type="http://schemas.openxmlformats.org/officeDocument/2006/relationships/image" Target="../media/image62.png"/><Relationship Id="rId16" Type="http://schemas.openxmlformats.org/officeDocument/2006/relationships/image" Target="../media/image66.png"/><Relationship Id="rId18" Type="http://schemas.openxmlformats.org/officeDocument/2006/relationships/image" Target="../media/image57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24.png"/><Relationship Id="rId13" Type="http://schemas.openxmlformats.org/officeDocument/2006/relationships/image" Target="../media/image19.png"/><Relationship Id="rId1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jpg"/><Relationship Id="rId4" Type="http://schemas.openxmlformats.org/officeDocument/2006/relationships/image" Target="../media/image22.jpg"/><Relationship Id="rId9" Type="http://schemas.openxmlformats.org/officeDocument/2006/relationships/image" Target="../media/image18.jpg"/><Relationship Id="rId15" Type="http://schemas.openxmlformats.org/officeDocument/2006/relationships/image" Target="../media/image20.png"/><Relationship Id="rId14" Type="http://schemas.openxmlformats.org/officeDocument/2006/relationships/image" Target="../media/image26.png"/><Relationship Id="rId16" Type="http://schemas.openxmlformats.org/officeDocument/2006/relationships/image" Target="../media/image21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Relationship Id="rId7" Type="http://schemas.openxmlformats.org/officeDocument/2006/relationships/image" Target="../media/image12.png"/><Relationship Id="rId8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31.png"/><Relationship Id="rId13" Type="http://schemas.openxmlformats.org/officeDocument/2006/relationships/image" Target="../media/image21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1.png"/><Relationship Id="rId4" Type="http://schemas.openxmlformats.org/officeDocument/2006/relationships/image" Target="../media/image13.png"/><Relationship Id="rId9" Type="http://schemas.openxmlformats.org/officeDocument/2006/relationships/image" Target="../media/image32.png"/><Relationship Id="rId14" Type="http://schemas.openxmlformats.org/officeDocument/2006/relationships/image" Target="../media/image29.png"/><Relationship Id="rId5" Type="http://schemas.openxmlformats.org/officeDocument/2006/relationships/image" Target="../media/image15.png"/><Relationship Id="rId6" Type="http://schemas.openxmlformats.org/officeDocument/2006/relationships/image" Target="../media/image25.png"/><Relationship Id="rId7" Type="http://schemas.openxmlformats.org/officeDocument/2006/relationships/image" Target="../media/image36.png"/><Relationship Id="rId8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31.png"/><Relationship Id="rId13" Type="http://schemas.openxmlformats.org/officeDocument/2006/relationships/image" Target="../media/image27.png"/><Relationship Id="rId1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1.png"/><Relationship Id="rId4" Type="http://schemas.openxmlformats.org/officeDocument/2006/relationships/image" Target="../media/image13.png"/><Relationship Id="rId9" Type="http://schemas.openxmlformats.org/officeDocument/2006/relationships/image" Target="../media/image32.png"/><Relationship Id="rId14" Type="http://schemas.openxmlformats.org/officeDocument/2006/relationships/image" Target="../media/image21.png"/><Relationship Id="rId5" Type="http://schemas.openxmlformats.org/officeDocument/2006/relationships/image" Target="../media/image15.png"/><Relationship Id="rId6" Type="http://schemas.openxmlformats.org/officeDocument/2006/relationships/image" Target="../media/image25.png"/><Relationship Id="rId7" Type="http://schemas.openxmlformats.org/officeDocument/2006/relationships/image" Target="../media/image36.png"/><Relationship Id="rId8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image" Target="../media/image47.png"/><Relationship Id="rId22" Type="http://schemas.openxmlformats.org/officeDocument/2006/relationships/image" Target="../media/image48.png"/><Relationship Id="rId21" Type="http://schemas.openxmlformats.org/officeDocument/2006/relationships/image" Target="../media/image46.png"/><Relationship Id="rId24" Type="http://schemas.openxmlformats.org/officeDocument/2006/relationships/image" Target="../media/image21.png"/><Relationship Id="rId23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1.png"/><Relationship Id="rId4" Type="http://schemas.openxmlformats.org/officeDocument/2006/relationships/image" Target="../media/image13.png"/><Relationship Id="rId9" Type="http://schemas.openxmlformats.org/officeDocument/2006/relationships/image" Target="../media/image32.png"/><Relationship Id="rId25" Type="http://schemas.openxmlformats.org/officeDocument/2006/relationships/image" Target="../media/image27.png"/><Relationship Id="rId5" Type="http://schemas.openxmlformats.org/officeDocument/2006/relationships/image" Target="../media/image15.png"/><Relationship Id="rId6" Type="http://schemas.openxmlformats.org/officeDocument/2006/relationships/image" Target="../media/image36.png"/><Relationship Id="rId7" Type="http://schemas.openxmlformats.org/officeDocument/2006/relationships/image" Target="../media/image25.png"/><Relationship Id="rId8" Type="http://schemas.openxmlformats.org/officeDocument/2006/relationships/image" Target="../media/image28.png"/><Relationship Id="rId11" Type="http://schemas.openxmlformats.org/officeDocument/2006/relationships/image" Target="../media/image31.png"/><Relationship Id="rId10" Type="http://schemas.openxmlformats.org/officeDocument/2006/relationships/image" Target="../media/image29.png"/><Relationship Id="rId13" Type="http://schemas.openxmlformats.org/officeDocument/2006/relationships/image" Target="../media/image39.png"/><Relationship Id="rId12" Type="http://schemas.openxmlformats.org/officeDocument/2006/relationships/image" Target="../media/image37.png"/><Relationship Id="rId15" Type="http://schemas.openxmlformats.org/officeDocument/2006/relationships/image" Target="../media/image40.png"/><Relationship Id="rId14" Type="http://schemas.openxmlformats.org/officeDocument/2006/relationships/image" Target="../media/image33.png"/><Relationship Id="rId17" Type="http://schemas.openxmlformats.org/officeDocument/2006/relationships/image" Target="../media/image38.png"/><Relationship Id="rId16" Type="http://schemas.openxmlformats.org/officeDocument/2006/relationships/image" Target="../media/image43.png"/><Relationship Id="rId19" Type="http://schemas.openxmlformats.org/officeDocument/2006/relationships/image" Target="../media/image44.png"/><Relationship Id="rId18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20" Type="http://schemas.openxmlformats.org/officeDocument/2006/relationships/image" Target="../media/image47.png"/><Relationship Id="rId22" Type="http://schemas.openxmlformats.org/officeDocument/2006/relationships/image" Target="../media/image48.png"/><Relationship Id="rId21" Type="http://schemas.openxmlformats.org/officeDocument/2006/relationships/image" Target="../media/image46.png"/><Relationship Id="rId24" Type="http://schemas.openxmlformats.org/officeDocument/2006/relationships/image" Target="../media/image21.png"/><Relationship Id="rId23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1.png"/><Relationship Id="rId4" Type="http://schemas.openxmlformats.org/officeDocument/2006/relationships/image" Target="../media/image13.png"/><Relationship Id="rId9" Type="http://schemas.openxmlformats.org/officeDocument/2006/relationships/image" Target="../media/image32.png"/><Relationship Id="rId26" Type="http://schemas.openxmlformats.org/officeDocument/2006/relationships/image" Target="../media/image27.png"/><Relationship Id="rId25" Type="http://schemas.openxmlformats.org/officeDocument/2006/relationships/image" Target="../media/image29.png"/><Relationship Id="rId5" Type="http://schemas.openxmlformats.org/officeDocument/2006/relationships/image" Target="../media/image15.png"/><Relationship Id="rId6" Type="http://schemas.openxmlformats.org/officeDocument/2006/relationships/image" Target="../media/image36.png"/><Relationship Id="rId7" Type="http://schemas.openxmlformats.org/officeDocument/2006/relationships/image" Target="../media/image25.png"/><Relationship Id="rId8" Type="http://schemas.openxmlformats.org/officeDocument/2006/relationships/image" Target="../media/image28.png"/><Relationship Id="rId11" Type="http://schemas.openxmlformats.org/officeDocument/2006/relationships/image" Target="../media/image31.png"/><Relationship Id="rId10" Type="http://schemas.openxmlformats.org/officeDocument/2006/relationships/image" Target="../media/image30.png"/><Relationship Id="rId13" Type="http://schemas.openxmlformats.org/officeDocument/2006/relationships/image" Target="../media/image39.png"/><Relationship Id="rId12" Type="http://schemas.openxmlformats.org/officeDocument/2006/relationships/image" Target="../media/image37.png"/><Relationship Id="rId15" Type="http://schemas.openxmlformats.org/officeDocument/2006/relationships/image" Target="../media/image40.png"/><Relationship Id="rId14" Type="http://schemas.openxmlformats.org/officeDocument/2006/relationships/image" Target="../media/image33.png"/><Relationship Id="rId17" Type="http://schemas.openxmlformats.org/officeDocument/2006/relationships/image" Target="../media/image38.png"/><Relationship Id="rId16" Type="http://schemas.openxmlformats.org/officeDocument/2006/relationships/image" Target="../media/image43.png"/><Relationship Id="rId19" Type="http://schemas.openxmlformats.org/officeDocument/2006/relationships/image" Target="../media/image44.png"/><Relationship Id="rId18" Type="http://schemas.openxmlformats.org/officeDocument/2006/relationships/image" Target="../media/image35.png"/></Relationships>
</file>

<file path=ppt/slides/_rels/slide9.xml.rels><?xml version="1.0" encoding="UTF-8" standalone="yes"?><Relationships xmlns="http://schemas.openxmlformats.org/package/2006/relationships"><Relationship Id="rId20" Type="http://schemas.openxmlformats.org/officeDocument/2006/relationships/image" Target="../media/image44.png"/><Relationship Id="rId22" Type="http://schemas.openxmlformats.org/officeDocument/2006/relationships/image" Target="../media/image46.png"/><Relationship Id="rId21" Type="http://schemas.openxmlformats.org/officeDocument/2006/relationships/image" Target="../media/image47.png"/><Relationship Id="rId24" Type="http://schemas.openxmlformats.org/officeDocument/2006/relationships/image" Target="../media/image49.png"/><Relationship Id="rId23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png"/><Relationship Id="rId4" Type="http://schemas.openxmlformats.org/officeDocument/2006/relationships/image" Target="../media/image13.png"/><Relationship Id="rId9" Type="http://schemas.openxmlformats.org/officeDocument/2006/relationships/image" Target="../media/image32.png"/><Relationship Id="rId26" Type="http://schemas.openxmlformats.org/officeDocument/2006/relationships/image" Target="../media/image42.png"/><Relationship Id="rId25" Type="http://schemas.openxmlformats.org/officeDocument/2006/relationships/image" Target="../media/image29.png"/><Relationship Id="rId28" Type="http://schemas.openxmlformats.org/officeDocument/2006/relationships/image" Target="../media/image52.png"/><Relationship Id="rId27" Type="http://schemas.openxmlformats.org/officeDocument/2006/relationships/image" Target="../media/image50.png"/><Relationship Id="rId5" Type="http://schemas.openxmlformats.org/officeDocument/2006/relationships/image" Target="../media/image15.png"/><Relationship Id="rId6" Type="http://schemas.openxmlformats.org/officeDocument/2006/relationships/image" Target="../media/image36.png"/><Relationship Id="rId29" Type="http://schemas.openxmlformats.org/officeDocument/2006/relationships/image" Target="../media/image67.png"/><Relationship Id="rId7" Type="http://schemas.openxmlformats.org/officeDocument/2006/relationships/image" Target="../media/image25.png"/><Relationship Id="rId8" Type="http://schemas.openxmlformats.org/officeDocument/2006/relationships/image" Target="../media/image28.png"/><Relationship Id="rId31" Type="http://schemas.openxmlformats.org/officeDocument/2006/relationships/image" Target="../media/image53.png"/><Relationship Id="rId30" Type="http://schemas.openxmlformats.org/officeDocument/2006/relationships/image" Target="../media/image51.png"/><Relationship Id="rId11" Type="http://schemas.openxmlformats.org/officeDocument/2006/relationships/image" Target="../media/image31.png"/><Relationship Id="rId10" Type="http://schemas.openxmlformats.org/officeDocument/2006/relationships/image" Target="../media/image30.png"/><Relationship Id="rId32" Type="http://schemas.openxmlformats.org/officeDocument/2006/relationships/image" Target="../media/image54.png"/><Relationship Id="rId13" Type="http://schemas.openxmlformats.org/officeDocument/2006/relationships/image" Target="../media/image37.png"/><Relationship Id="rId12" Type="http://schemas.openxmlformats.org/officeDocument/2006/relationships/image" Target="../media/image45.png"/><Relationship Id="rId15" Type="http://schemas.openxmlformats.org/officeDocument/2006/relationships/image" Target="../media/image33.png"/><Relationship Id="rId14" Type="http://schemas.openxmlformats.org/officeDocument/2006/relationships/image" Target="../media/image39.png"/><Relationship Id="rId17" Type="http://schemas.openxmlformats.org/officeDocument/2006/relationships/image" Target="../media/image43.png"/><Relationship Id="rId16" Type="http://schemas.openxmlformats.org/officeDocument/2006/relationships/image" Target="../media/image40.png"/><Relationship Id="rId19" Type="http://schemas.openxmlformats.org/officeDocument/2006/relationships/image" Target="../media/image35.png"/><Relationship Id="rId18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5675" y="4440950"/>
            <a:ext cx="1609200" cy="3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4106313" y="4492684"/>
            <a:ext cx="13479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EFEFEF"/>
                </a:solidFill>
                <a:latin typeface="Gungsuh"/>
                <a:ea typeface="Gungsuh"/>
                <a:cs typeface="Gungsuh"/>
                <a:sym typeface="Gungsuh"/>
              </a:rPr>
              <a:t>선택</a:t>
            </a:r>
            <a:endParaRPr b="1" sz="1200">
              <a:solidFill>
                <a:srgbClr val="EFEFEF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16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약탈 -&gt; 캠페인</a:t>
            </a:r>
            <a:endParaRPr sz="1800"/>
          </a:p>
        </p:txBody>
      </p:sp>
      <p:grpSp>
        <p:nvGrpSpPr>
          <p:cNvPr id="63" name="Google Shape;63;p14"/>
          <p:cNvGrpSpPr/>
          <p:nvPr/>
        </p:nvGrpSpPr>
        <p:grpSpPr>
          <a:xfrm>
            <a:off x="311710" y="997772"/>
            <a:ext cx="8321484" cy="3938665"/>
            <a:chOff x="311710" y="997772"/>
            <a:chExt cx="8321484" cy="3938665"/>
          </a:xfrm>
        </p:grpSpPr>
        <p:sp>
          <p:nvSpPr>
            <p:cNvPr id="64" name="Google Shape;64;p14"/>
            <p:cNvSpPr/>
            <p:nvPr/>
          </p:nvSpPr>
          <p:spPr>
            <a:xfrm>
              <a:off x="3900675" y="2253600"/>
              <a:ext cx="1312800" cy="908700"/>
            </a:xfrm>
            <a:prstGeom prst="cube">
              <a:avLst>
                <a:gd fmla="val 25000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4281925" y="2635825"/>
              <a:ext cx="432900" cy="258600"/>
            </a:xfrm>
            <a:prstGeom prst="sun">
              <a:avLst>
                <a:gd fmla="val 25000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6676300" y="2425675"/>
              <a:ext cx="672000" cy="620400"/>
            </a:xfrm>
            <a:prstGeom prst="mathPlus">
              <a:avLst>
                <a:gd fmla="val 23520" name="adj1"/>
              </a:avLst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7" name="Google Shape;67;p14"/>
            <p:cNvCxnSpPr>
              <a:stCxn id="68" idx="2"/>
              <a:endCxn id="69" idx="0"/>
            </p:cNvCxnSpPr>
            <p:nvPr/>
          </p:nvCxnSpPr>
          <p:spPr>
            <a:xfrm flipH="1">
              <a:off x="2433925" y="1857700"/>
              <a:ext cx="27300" cy="568200"/>
            </a:xfrm>
            <a:prstGeom prst="straightConnector1">
              <a:avLst/>
            </a:prstGeom>
            <a:noFill/>
            <a:ln cap="flat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8" name="Google Shape;68;p14"/>
            <p:cNvSpPr txBox="1"/>
            <p:nvPr/>
          </p:nvSpPr>
          <p:spPr>
            <a:xfrm>
              <a:off x="1734475" y="1599100"/>
              <a:ext cx="1453500" cy="258600"/>
            </a:xfrm>
            <a:prstGeom prst="rect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EFEFEF"/>
                  </a:solidFill>
                </a:rPr>
                <a:t>기존에 생성했던 던전</a:t>
              </a:r>
              <a:endParaRPr sz="1000">
                <a:solidFill>
                  <a:srgbClr val="EFEFEF"/>
                </a:solidFill>
              </a:endParaRPr>
            </a:p>
          </p:txBody>
        </p:sp>
        <p:grpSp>
          <p:nvGrpSpPr>
            <p:cNvPr id="70" name="Google Shape;70;p14"/>
            <p:cNvGrpSpPr/>
            <p:nvPr/>
          </p:nvGrpSpPr>
          <p:grpSpPr>
            <a:xfrm>
              <a:off x="311710" y="997772"/>
              <a:ext cx="8321484" cy="3938665"/>
              <a:chOff x="1538200" y="1020900"/>
              <a:chExt cx="6391800" cy="3346075"/>
            </a:xfrm>
          </p:grpSpPr>
          <p:pic>
            <p:nvPicPr>
              <p:cNvPr id="71" name="Google Shape;71;p14"/>
              <p:cNvPicPr preferRelativeResize="0"/>
              <p:nvPr/>
            </p:nvPicPr>
            <p:blipFill rotWithShape="1">
              <a:blip r:embed="rId4">
                <a:alphaModFix/>
              </a:blip>
              <a:srcRect b="45465" l="0" r="0" t="0"/>
              <a:stretch/>
            </p:blipFill>
            <p:spPr>
              <a:xfrm>
                <a:off x="1538200" y="1020900"/>
                <a:ext cx="3369000" cy="18372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pic>
            <p:nvPicPr>
              <p:cNvPr id="72" name="Google Shape;72;p14"/>
              <p:cNvPicPr preferRelativeResize="0"/>
              <p:nvPr/>
            </p:nvPicPr>
            <p:blipFill rotWithShape="1">
              <a:blip r:embed="rId4">
                <a:alphaModFix/>
              </a:blip>
              <a:srcRect b="45465" l="0" r="0" t="0"/>
              <a:stretch/>
            </p:blipFill>
            <p:spPr>
              <a:xfrm>
                <a:off x="4561000" y="1020900"/>
                <a:ext cx="3369000" cy="18372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pic>
            <p:nvPicPr>
              <p:cNvPr id="73" name="Google Shape;73;p14"/>
              <p:cNvPicPr preferRelativeResize="0"/>
              <p:nvPr/>
            </p:nvPicPr>
            <p:blipFill rotWithShape="1">
              <a:blip r:embed="rId4">
                <a:alphaModFix/>
              </a:blip>
              <a:srcRect b="45465" l="0" r="0" t="0"/>
              <a:stretch/>
            </p:blipFill>
            <p:spPr>
              <a:xfrm>
                <a:off x="1538200" y="2529775"/>
                <a:ext cx="3369000" cy="18372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pic>
            <p:nvPicPr>
              <p:cNvPr id="74" name="Google Shape;74;p14"/>
              <p:cNvPicPr preferRelativeResize="0"/>
              <p:nvPr/>
            </p:nvPicPr>
            <p:blipFill rotWithShape="1">
              <a:blip r:embed="rId4">
                <a:alphaModFix/>
              </a:blip>
              <a:srcRect b="45465" l="0" r="0" t="0"/>
              <a:stretch/>
            </p:blipFill>
            <p:spPr>
              <a:xfrm>
                <a:off x="4561000" y="2529775"/>
                <a:ext cx="3369000" cy="18372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</p:grpSp>
        <p:pic>
          <p:nvPicPr>
            <p:cNvPr id="75" name="Google Shape;75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0875" y="997775"/>
              <a:ext cx="924300" cy="566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45975" y="1150963"/>
              <a:ext cx="554099" cy="259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" name="Google Shape;77;p14"/>
            <p:cNvSpPr txBox="1"/>
            <p:nvPr/>
          </p:nvSpPr>
          <p:spPr>
            <a:xfrm>
              <a:off x="4364050" y="12969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10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78" name="Google Shape;78;p1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858174" y="2339340"/>
              <a:ext cx="924300" cy="8515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" name="Google Shape;69;p14"/>
            <p:cNvSpPr/>
            <p:nvPr/>
          </p:nvSpPr>
          <p:spPr>
            <a:xfrm>
              <a:off x="1663925" y="2425900"/>
              <a:ext cx="1312800" cy="908700"/>
            </a:xfrm>
            <a:prstGeom prst="cube">
              <a:avLst>
                <a:gd fmla="val 25000" name="adj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50000">
                  <a:srgbClr val="FFFFFF">
                    <a:alpha val="0"/>
                  </a:srgbClr>
                </a:gs>
                <a:gs pos="100000">
                  <a:srgbClr val="73737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4108388" y="2398175"/>
              <a:ext cx="1312800" cy="908700"/>
            </a:xfrm>
            <a:prstGeom prst="cube">
              <a:avLst>
                <a:gd fmla="val 25000" name="adj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50000">
                  <a:srgbClr val="FFFFFF">
                    <a:alpha val="0"/>
                  </a:srgbClr>
                </a:gs>
                <a:gs pos="100000">
                  <a:srgbClr val="73737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0" name="Google Shape;80;p14"/>
            <p:cNvGrpSpPr/>
            <p:nvPr/>
          </p:nvGrpSpPr>
          <p:grpSpPr>
            <a:xfrm>
              <a:off x="2976725" y="1103713"/>
              <a:ext cx="4770050" cy="339013"/>
              <a:chOff x="3592400" y="1139350"/>
              <a:chExt cx="4770050" cy="339013"/>
            </a:xfrm>
          </p:grpSpPr>
          <p:pic>
            <p:nvPicPr>
              <p:cNvPr id="81" name="Google Shape;81;p14"/>
              <p:cNvPicPr preferRelativeResize="0"/>
              <p:nvPr/>
            </p:nvPicPr>
            <p:blipFill rotWithShape="1">
              <a:blip r:embed="rId8">
                <a:alphaModFix/>
              </a:blip>
              <a:srcRect b="7511" l="3181" r="2682" t="6050"/>
              <a:stretch/>
            </p:blipFill>
            <p:spPr>
              <a:xfrm>
                <a:off x="3592400" y="1139350"/>
                <a:ext cx="1573500" cy="339000"/>
              </a:xfrm>
              <a:prstGeom prst="roundRect">
                <a:avLst>
                  <a:gd fmla="val 50000" name="adj"/>
                </a:avLst>
              </a:prstGeom>
              <a:noFill/>
              <a:ln>
                <a:noFill/>
              </a:ln>
            </p:spPr>
          </p:pic>
          <p:pic>
            <p:nvPicPr>
              <p:cNvPr id="82" name="Google Shape;82;p14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3796275" y="1180875"/>
                <a:ext cx="166650" cy="2422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3" name="Google Shape;83;p14"/>
              <p:cNvSpPr txBox="1"/>
              <p:nvPr/>
            </p:nvSpPr>
            <p:spPr>
              <a:xfrm>
                <a:off x="4114638" y="1254700"/>
                <a:ext cx="924300" cy="10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FFFFFF"/>
                    </a:solidFill>
                    <a:latin typeface="Pinyon Script"/>
                    <a:ea typeface="Pinyon Script"/>
                    <a:cs typeface="Pinyon Script"/>
                    <a:sym typeface="Pinyon Script"/>
                  </a:rPr>
                  <a:t>900</a:t>
                </a:r>
                <a:endParaRPr sz="10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endParaRPr>
              </a:p>
            </p:txBody>
          </p:sp>
          <p:pic>
            <p:nvPicPr>
              <p:cNvPr id="84" name="Google Shape;84;p14"/>
              <p:cNvPicPr preferRelativeResize="0"/>
              <p:nvPr/>
            </p:nvPicPr>
            <p:blipFill rotWithShape="1">
              <a:blip r:embed="rId8">
                <a:alphaModFix/>
              </a:blip>
              <a:srcRect b="7511" l="3181" r="2682" t="6050"/>
              <a:stretch/>
            </p:blipFill>
            <p:spPr>
              <a:xfrm>
                <a:off x="5190675" y="1139363"/>
                <a:ext cx="1573500" cy="339000"/>
              </a:xfrm>
              <a:prstGeom prst="roundRect">
                <a:avLst>
                  <a:gd fmla="val 50000" name="adj"/>
                </a:avLst>
              </a:prstGeom>
              <a:noFill/>
              <a:ln>
                <a:noFill/>
              </a:ln>
            </p:spPr>
          </p:pic>
          <p:sp>
            <p:nvSpPr>
              <p:cNvPr id="85" name="Google Shape;85;p14"/>
              <p:cNvSpPr txBox="1"/>
              <p:nvPr/>
            </p:nvSpPr>
            <p:spPr>
              <a:xfrm>
                <a:off x="5712913" y="1254713"/>
                <a:ext cx="924300" cy="10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FFFFFF"/>
                    </a:solidFill>
                    <a:latin typeface="Pinyon Script"/>
                    <a:ea typeface="Pinyon Script"/>
                    <a:cs typeface="Pinyon Script"/>
                    <a:sym typeface="Pinyon Script"/>
                  </a:rPr>
                  <a:t>1200</a:t>
                </a:r>
                <a:endParaRPr sz="10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endParaRPr>
              </a:p>
            </p:txBody>
          </p:sp>
          <p:pic>
            <p:nvPicPr>
              <p:cNvPr id="86" name="Google Shape;86;p14"/>
              <p:cNvPicPr preferRelativeResize="0"/>
              <p:nvPr/>
            </p:nvPicPr>
            <p:blipFill rotWithShape="1">
              <a:blip r:embed="rId8">
                <a:alphaModFix/>
              </a:blip>
              <a:srcRect b="7511" l="3181" r="2682" t="6050"/>
              <a:stretch/>
            </p:blipFill>
            <p:spPr>
              <a:xfrm>
                <a:off x="6788950" y="1139350"/>
                <a:ext cx="1573500" cy="339000"/>
              </a:xfrm>
              <a:prstGeom prst="roundRect">
                <a:avLst>
                  <a:gd fmla="val 50000" name="adj"/>
                </a:avLst>
              </a:prstGeom>
              <a:noFill/>
              <a:ln>
                <a:noFill/>
              </a:ln>
            </p:spPr>
          </p:pic>
          <p:sp>
            <p:nvSpPr>
              <p:cNvPr id="87" name="Google Shape;87;p14"/>
              <p:cNvSpPr txBox="1"/>
              <p:nvPr/>
            </p:nvSpPr>
            <p:spPr>
              <a:xfrm>
                <a:off x="7311188" y="1254525"/>
                <a:ext cx="924300" cy="10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FFFFFF"/>
                    </a:solidFill>
                    <a:latin typeface="Pinyon Script"/>
                    <a:ea typeface="Pinyon Script"/>
                    <a:cs typeface="Pinyon Script"/>
                    <a:sym typeface="Pinyon Script"/>
                  </a:rPr>
                  <a:t>1200</a:t>
                </a:r>
                <a:endParaRPr sz="10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endParaRPr>
              </a:p>
            </p:txBody>
          </p:sp>
          <p:pic>
            <p:nvPicPr>
              <p:cNvPr id="88" name="Google Shape;88;p14"/>
              <p:cNvPicPr preferRelativeResize="0"/>
              <p:nvPr/>
            </p:nvPicPr>
            <p:blipFill rotWithShape="1">
              <a:blip r:embed="rId10">
                <a:alphaModFix/>
              </a:blip>
              <a:srcRect b="10331" l="9744" r="10121" t="10069"/>
              <a:stretch/>
            </p:blipFill>
            <p:spPr>
              <a:xfrm>
                <a:off x="5346863" y="1206851"/>
                <a:ext cx="185100" cy="183900"/>
              </a:xfrm>
              <a:prstGeom prst="ellipse">
                <a:avLst/>
              </a:prstGeom>
              <a:noFill/>
              <a:ln>
                <a:noFill/>
              </a:ln>
            </p:spPr>
          </p:pic>
          <p:pic>
            <p:nvPicPr>
              <p:cNvPr id="89" name="Google Shape;89;p14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rot="10800000">
                <a:off x="7002000" y="1196639"/>
                <a:ext cx="157450" cy="2289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0" name="Google Shape;90;p14"/>
            <p:cNvPicPr preferRelativeResize="0"/>
            <p:nvPr/>
          </p:nvPicPr>
          <p:blipFill rotWithShape="1">
            <a:blip r:embed="rId8">
              <a:alphaModFix/>
            </a:blip>
            <a:srcRect b="13361" l="3181" r="2682" t="6052"/>
            <a:stretch/>
          </p:blipFill>
          <p:spPr>
            <a:xfrm>
              <a:off x="1616525" y="3496725"/>
              <a:ext cx="1407600" cy="8517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sp>
          <p:nvSpPr>
            <p:cNvPr id="91" name="Google Shape;91;p14"/>
            <p:cNvSpPr txBox="1"/>
            <p:nvPr/>
          </p:nvSpPr>
          <p:spPr>
            <a:xfrm>
              <a:off x="1590225" y="3648600"/>
              <a:ext cx="14076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EFEFEF"/>
                  </a:solidFill>
                  <a:latin typeface="Gungsuh"/>
                  <a:ea typeface="Gungsuh"/>
                  <a:cs typeface="Gungsuh"/>
                  <a:sym typeface="Gungsuh"/>
                </a:rPr>
                <a:t>CHAPTER 1</a:t>
              </a:r>
              <a:endParaRPr sz="1000">
                <a:solidFill>
                  <a:srgbClr val="EFEFEF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EFEFEF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EFEFEF"/>
                  </a:solidFill>
                  <a:latin typeface="Gungsuh"/>
                  <a:ea typeface="Gungsuh"/>
                  <a:cs typeface="Gungsuh"/>
                  <a:sym typeface="Gungsuh"/>
                </a:rPr>
                <a:t>마왕의 성</a:t>
              </a:r>
              <a:endParaRPr sz="1000">
                <a:solidFill>
                  <a:srgbClr val="EFEFEF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92" name="Google Shape;92;p14"/>
            <p:cNvSpPr txBox="1"/>
            <p:nvPr/>
          </p:nvSpPr>
          <p:spPr>
            <a:xfrm>
              <a:off x="4037650" y="3665025"/>
              <a:ext cx="1407600" cy="5727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EFEFEF"/>
                  </a:solidFill>
                </a:rPr>
                <a:t>던전 명칭</a:t>
              </a:r>
              <a:endParaRPr>
                <a:solidFill>
                  <a:srgbClr val="EFEFE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EFEFEF"/>
                  </a:solidFill>
                </a:rPr>
                <a:t>마력</a:t>
              </a:r>
              <a:endParaRPr>
                <a:solidFill>
                  <a:srgbClr val="EFEFEF"/>
                </a:solidFill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6552863" y="2398163"/>
              <a:ext cx="1312800" cy="908700"/>
            </a:xfrm>
            <a:prstGeom prst="cube">
              <a:avLst>
                <a:gd fmla="val 25000" name="adj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50000">
                  <a:srgbClr val="FFFFFF">
                    <a:alpha val="0"/>
                  </a:srgbClr>
                </a:gs>
                <a:gs pos="100000">
                  <a:srgbClr val="73737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4"/>
            <p:cNvSpPr txBox="1"/>
            <p:nvPr/>
          </p:nvSpPr>
          <p:spPr>
            <a:xfrm>
              <a:off x="6458775" y="3665025"/>
              <a:ext cx="1407600" cy="5727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EFEFEF"/>
                  </a:solidFill>
                </a:rPr>
                <a:t>던전 명칭</a:t>
              </a:r>
              <a:endParaRPr>
                <a:solidFill>
                  <a:srgbClr val="EFEFE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EFEFEF"/>
                  </a:solidFill>
                </a:rPr>
                <a:t>마력</a:t>
              </a:r>
              <a:endParaRPr>
                <a:solidFill>
                  <a:srgbClr val="EFEFEF"/>
                </a:solidFill>
              </a:endParaRPr>
            </a:p>
          </p:txBody>
        </p:sp>
        <p:sp>
          <p:nvSpPr>
            <p:cNvPr id="95" name="Google Shape;95;p14"/>
            <p:cNvSpPr/>
            <p:nvPr/>
          </p:nvSpPr>
          <p:spPr>
            <a:xfrm rot="-2700000">
              <a:off x="492702" y="2719615"/>
              <a:ext cx="432749" cy="395838"/>
            </a:xfrm>
            <a:prstGeom prst="halfFrame">
              <a:avLst>
                <a:gd fmla="val 33333" name="adj1"/>
                <a:gd fmla="val 33333" name="adj2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4"/>
            <p:cNvSpPr/>
            <p:nvPr/>
          </p:nvSpPr>
          <p:spPr>
            <a:xfrm rot="8100000">
              <a:off x="8071311" y="2719622"/>
              <a:ext cx="432749" cy="395838"/>
            </a:xfrm>
            <a:prstGeom prst="halfFrame">
              <a:avLst>
                <a:gd fmla="val 33333" name="adj1"/>
                <a:gd fmla="val 33333" name="adj2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 cap="flat" cmpd="sng" w="9525">
              <a:solidFill>
                <a:srgbClr val="E691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7" name="Google Shape;97;p14"/>
            <p:cNvPicPr preferRelativeResize="0"/>
            <p:nvPr/>
          </p:nvPicPr>
          <p:blipFill rotWithShape="1">
            <a:blip r:embed="rId12">
              <a:alphaModFix/>
            </a:blip>
            <a:srcRect b="13361" l="3181" r="2682" t="6052"/>
            <a:stretch/>
          </p:blipFill>
          <p:spPr>
            <a:xfrm>
              <a:off x="4063950" y="3496850"/>
              <a:ext cx="1407600" cy="8517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98" name="Google Shape;98;p14"/>
            <p:cNvPicPr preferRelativeResize="0"/>
            <p:nvPr/>
          </p:nvPicPr>
          <p:blipFill rotWithShape="1">
            <a:blip r:embed="rId12">
              <a:alphaModFix/>
            </a:blip>
            <a:srcRect b="13361" l="3181" r="2682" t="6052"/>
            <a:stretch/>
          </p:blipFill>
          <p:spPr>
            <a:xfrm>
              <a:off x="6485075" y="3496850"/>
              <a:ext cx="1407600" cy="8517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pic>
        <p:nvPicPr>
          <p:cNvPr id="99" name="Google Shape;99;p14"/>
          <p:cNvPicPr preferRelativeResize="0"/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>
            <a:off x="4320800" y="2525475"/>
            <a:ext cx="767450" cy="6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>
          <a:blip r:embed="rId14">
            <a:alphaModFix amt="68000"/>
          </a:blip>
          <a:stretch>
            <a:fillRect/>
          </a:stretch>
        </p:blipFill>
        <p:spPr>
          <a:xfrm>
            <a:off x="6728736" y="2490512"/>
            <a:ext cx="857879" cy="7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 txBox="1"/>
          <p:nvPr/>
        </p:nvSpPr>
        <p:spPr>
          <a:xfrm>
            <a:off x="4037650" y="3648600"/>
            <a:ext cx="1407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FEFEF"/>
                </a:solidFill>
                <a:latin typeface="Gungsuh"/>
                <a:ea typeface="Gungsuh"/>
                <a:cs typeface="Gungsuh"/>
                <a:sym typeface="Gungsuh"/>
              </a:rPr>
              <a:t>CHAPTER 2</a:t>
            </a:r>
            <a:endParaRPr sz="1000">
              <a:solidFill>
                <a:srgbClr val="EFEFEF"/>
              </a:solidFill>
              <a:latin typeface="Gungsuh"/>
              <a:ea typeface="Gungsuh"/>
              <a:cs typeface="Gungsuh"/>
              <a:sym typeface="Gungsuh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EFEFEF"/>
              </a:solidFill>
              <a:latin typeface="Gungsuh"/>
              <a:ea typeface="Gungsuh"/>
              <a:cs typeface="Gungsuh"/>
              <a:sym typeface="Gungsuh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FEFEF"/>
                </a:solidFill>
                <a:latin typeface="Gungsuh"/>
                <a:ea typeface="Gungsuh"/>
                <a:cs typeface="Gungsuh"/>
                <a:sym typeface="Gungsuh"/>
              </a:rPr>
              <a:t>마수의 왕</a:t>
            </a:r>
            <a:endParaRPr sz="1000">
              <a:solidFill>
                <a:srgbClr val="EFEFEF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6489450" y="3648600"/>
            <a:ext cx="1407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FEFEF"/>
                </a:solidFill>
                <a:latin typeface="Gungsuh"/>
                <a:ea typeface="Gungsuh"/>
                <a:cs typeface="Gungsuh"/>
                <a:sym typeface="Gungsuh"/>
              </a:rPr>
              <a:t>CHAPTER 3</a:t>
            </a:r>
            <a:endParaRPr sz="1000">
              <a:solidFill>
                <a:srgbClr val="EFEFEF"/>
              </a:solidFill>
              <a:latin typeface="Gungsuh"/>
              <a:ea typeface="Gungsuh"/>
              <a:cs typeface="Gungsuh"/>
              <a:sym typeface="Gungsuh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EFEFEF"/>
              </a:solidFill>
              <a:latin typeface="Gungsuh"/>
              <a:ea typeface="Gungsuh"/>
              <a:cs typeface="Gungsuh"/>
              <a:sym typeface="Gungsuh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FEFEF"/>
                </a:solidFill>
                <a:latin typeface="Gungsuh"/>
                <a:ea typeface="Gungsuh"/>
                <a:cs typeface="Gungsuh"/>
                <a:sym typeface="Gungsuh"/>
              </a:rPr>
              <a:t>얼음 제국</a:t>
            </a:r>
            <a:endParaRPr sz="1000">
              <a:solidFill>
                <a:srgbClr val="EFEFEF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pic>
        <p:nvPicPr>
          <p:cNvPr id="103" name="Google Shape;10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6850" y="4501225"/>
            <a:ext cx="1609200" cy="3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4067500" y="4556509"/>
            <a:ext cx="13479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EFEFEF"/>
                </a:solidFill>
                <a:latin typeface="Gungsuh"/>
                <a:ea typeface="Gungsuh"/>
                <a:cs typeface="Gungsuh"/>
                <a:sym typeface="Gungsuh"/>
              </a:rPr>
              <a:t>출정</a:t>
            </a:r>
            <a:endParaRPr b="1" sz="1200">
              <a:solidFill>
                <a:srgbClr val="EFEFEF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grpSp>
        <p:nvGrpSpPr>
          <p:cNvPr id="105" name="Google Shape;105;p14"/>
          <p:cNvGrpSpPr/>
          <p:nvPr/>
        </p:nvGrpSpPr>
        <p:grpSpPr>
          <a:xfrm>
            <a:off x="2582438" y="1737725"/>
            <a:ext cx="3780000" cy="2458750"/>
            <a:chOff x="2439025" y="1899100"/>
            <a:chExt cx="3780000" cy="2458750"/>
          </a:xfrm>
        </p:grpSpPr>
        <p:pic>
          <p:nvPicPr>
            <p:cNvPr id="106" name="Google Shape;106;p14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2439025" y="1899100"/>
              <a:ext cx="3780000" cy="2458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Google Shape;107;p14"/>
            <p:cNvSpPr txBox="1"/>
            <p:nvPr/>
          </p:nvSpPr>
          <p:spPr>
            <a:xfrm>
              <a:off x="2488825" y="2462663"/>
              <a:ext cx="3680400" cy="40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EFEFEF"/>
                  </a:solidFill>
                  <a:latin typeface="Gungsuh"/>
                  <a:ea typeface="Gungsuh"/>
                  <a:cs typeface="Gungsuh"/>
                  <a:sym typeface="Gungsuh"/>
                </a:rPr>
                <a:t>캠페인을 진행할 캐릭터를 선택하시오</a:t>
              </a:r>
              <a:endParaRPr b="1" sz="1000">
                <a:solidFill>
                  <a:srgbClr val="EFEFEF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108" name="Google Shape;108;p14"/>
            <p:cNvSpPr txBox="1"/>
            <p:nvPr/>
          </p:nvSpPr>
          <p:spPr>
            <a:xfrm>
              <a:off x="4769625" y="3510025"/>
              <a:ext cx="775200" cy="233700"/>
            </a:xfrm>
            <a:prstGeom prst="rect">
              <a:avLst/>
            </a:prstGeom>
            <a:gradFill>
              <a:gsLst>
                <a:gs pos="0">
                  <a:srgbClr val="274E13"/>
                </a:gs>
                <a:gs pos="25000">
                  <a:srgbClr val="274E13"/>
                </a:gs>
                <a:gs pos="50000">
                  <a:srgbClr val="38761D"/>
                </a:gs>
                <a:gs pos="75000">
                  <a:srgbClr val="274E13"/>
                </a:gs>
                <a:gs pos="100000">
                  <a:srgbClr val="203E13"/>
                </a:gs>
              </a:gsLst>
              <a:path path="circle">
                <a:fillToRect b="50%" l="50%" r="50%" t="50%"/>
              </a:path>
              <a:tileRect/>
            </a:gradFill>
            <a:ln cap="flat" cmpd="sng" w="19050">
              <a:solidFill>
                <a:srgbClr val="D5FF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9EF382"/>
                  </a:solidFill>
                  <a:latin typeface="Gungsuh"/>
                  <a:ea typeface="Gungsuh"/>
                  <a:cs typeface="Gungsuh"/>
                  <a:sym typeface="Gungsuh"/>
                </a:rPr>
                <a:t>확인</a:t>
              </a:r>
              <a:endParaRPr b="1" sz="1000">
                <a:solidFill>
                  <a:srgbClr val="9EF382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109" name="Google Shape;109;p14"/>
            <p:cNvSpPr txBox="1"/>
            <p:nvPr/>
          </p:nvSpPr>
          <p:spPr>
            <a:xfrm>
              <a:off x="3119037" y="3510025"/>
              <a:ext cx="775200" cy="233700"/>
            </a:xfrm>
            <a:prstGeom prst="rect">
              <a:avLst/>
            </a:prstGeom>
            <a:gradFill>
              <a:gsLst>
                <a:gs pos="0">
                  <a:srgbClr val="990000"/>
                </a:gs>
                <a:gs pos="50000">
                  <a:srgbClr val="CC0000"/>
                </a:gs>
                <a:gs pos="100000">
                  <a:srgbClr val="660000"/>
                </a:gs>
              </a:gsLst>
              <a:path path="circle">
                <a:fillToRect b="50%" l="50%" r="50%" t="50%"/>
              </a:path>
              <a:tileRect/>
            </a:gradFill>
            <a:ln cap="flat" cmpd="sng" w="19050">
              <a:solidFill>
                <a:srgbClr val="FFB8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F38323"/>
                  </a:solidFill>
                  <a:latin typeface="Gungsuh"/>
                  <a:ea typeface="Gungsuh"/>
                  <a:cs typeface="Gungsuh"/>
                  <a:sym typeface="Gungsuh"/>
                </a:rPr>
                <a:t>취소</a:t>
              </a:r>
              <a:endParaRPr b="1" sz="1000">
                <a:solidFill>
                  <a:srgbClr val="F38323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110" name="Google Shape;110;p14"/>
            <p:cNvSpPr txBox="1"/>
            <p:nvPr/>
          </p:nvSpPr>
          <p:spPr>
            <a:xfrm>
              <a:off x="3323275" y="2975175"/>
              <a:ext cx="2011500" cy="3066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23000">
                  <a:srgbClr val="434343"/>
                </a:gs>
                <a:gs pos="50000">
                  <a:srgbClr val="000000"/>
                </a:gs>
                <a:gs pos="75000">
                  <a:srgbClr val="434343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 cap="flat" cmpd="sng" w="19050">
              <a:solidFill>
                <a:srgbClr val="D5FF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[ 하급 ] 말랑이좋아         </a:t>
              </a:r>
              <a:r>
                <a:rPr lang="ko" sz="1000">
                  <a:solidFill>
                    <a:srgbClr val="D9D9D9"/>
                  </a:solidFill>
                  <a:latin typeface="Permanent Marker"/>
                  <a:ea typeface="Permanent Marker"/>
                  <a:cs typeface="Permanent Marker"/>
                  <a:sym typeface="Permanent Marker"/>
                </a:rPr>
                <a:t>150</a:t>
              </a:r>
              <a:endParaRPr sz="1000">
                <a:solidFill>
                  <a:srgbClr val="D9D9D9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</p:grpSp>
      <p:pic>
        <p:nvPicPr>
          <p:cNvPr id="111" name="Google Shape;111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98400" y="2883337"/>
            <a:ext cx="115225" cy="16752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5088250" y="3540400"/>
            <a:ext cx="341700" cy="273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23"/>
          <p:cNvSpPr txBox="1"/>
          <p:nvPr>
            <p:ph type="title"/>
          </p:nvPr>
        </p:nvSpPr>
        <p:spPr>
          <a:xfrm>
            <a:off x="311700" y="16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약탈 -&gt; 캠페인</a:t>
            </a:r>
            <a:endParaRPr sz="1800"/>
          </a:p>
        </p:txBody>
      </p:sp>
      <p:grpSp>
        <p:nvGrpSpPr>
          <p:cNvPr id="995" name="Google Shape;995;p23"/>
          <p:cNvGrpSpPr/>
          <p:nvPr/>
        </p:nvGrpSpPr>
        <p:grpSpPr>
          <a:xfrm>
            <a:off x="274675" y="997772"/>
            <a:ext cx="8440600" cy="3938665"/>
            <a:chOff x="274675" y="997772"/>
            <a:chExt cx="8440600" cy="3938665"/>
          </a:xfrm>
        </p:grpSpPr>
        <p:grpSp>
          <p:nvGrpSpPr>
            <p:cNvPr id="996" name="Google Shape;996;p23"/>
            <p:cNvGrpSpPr/>
            <p:nvPr/>
          </p:nvGrpSpPr>
          <p:grpSpPr>
            <a:xfrm>
              <a:off x="311710" y="997772"/>
              <a:ext cx="8321484" cy="3938665"/>
              <a:chOff x="311710" y="997772"/>
              <a:chExt cx="8321484" cy="3938665"/>
            </a:xfrm>
          </p:grpSpPr>
          <p:sp>
            <p:nvSpPr>
              <p:cNvPr id="997" name="Google Shape;997;p23"/>
              <p:cNvSpPr/>
              <p:nvPr/>
            </p:nvSpPr>
            <p:spPr>
              <a:xfrm>
                <a:off x="3900675" y="2253600"/>
                <a:ext cx="1312800" cy="908700"/>
              </a:xfrm>
              <a:prstGeom prst="cube">
                <a:avLst>
                  <a:gd fmla="val 25000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23"/>
              <p:cNvSpPr/>
              <p:nvPr/>
            </p:nvSpPr>
            <p:spPr>
              <a:xfrm>
                <a:off x="4281925" y="2635825"/>
                <a:ext cx="432900" cy="258600"/>
              </a:xfrm>
              <a:prstGeom prst="sun">
                <a:avLst>
                  <a:gd fmla="val 25000" name="adj"/>
                </a:avLst>
              </a:prstGeom>
              <a:solidFill>
                <a:srgbClr val="FF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23"/>
              <p:cNvSpPr/>
              <p:nvPr/>
            </p:nvSpPr>
            <p:spPr>
              <a:xfrm>
                <a:off x="6676300" y="2425675"/>
                <a:ext cx="672000" cy="620400"/>
              </a:xfrm>
              <a:prstGeom prst="mathPlus">
                <a:avLst>
                  <a:gd fmla="val 23520" name="adj1"/>
                </a:avLst>
              </a:prstGeom>
              <a:solidFill>
                <a:srgbClr val="00FF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00" name="Google Shape;1000;p23"/>
              <p:cNvCxnSpPr>
                <a:stCxn id="1001" idx="2"/>
                <a:endCxn id="1002" idx="0"/>
              </p:cNvCxnSpPr>
              <p:nvPr/>
            </p:nvCxnSpPr>
            <p:spPr>
              <a:xfrm flipH="1">
                <a:off x="2433925" y="1857700"/>
                <a:ext cx="27300" cy="56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FEFEF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001" name="Google Shape;1001;p23"/>
              <p:cNvSpPr txBox="1"/>
              <p:nvPr/>
            </p:nvSpPr>
            <p:spPr>
              <a:xfrm>
                <a:off x="1734475" y="1599100"/>
                <a:ext cx="1453500" cy="258600"/>
              </a:xfrm>
              <a:prstGeom prst="rect">
                <a:avLst/>
              </a:prstGeom>
              <a:noFill/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EFEFEF"/>
                    </a:solidFill>
                  </a:rPr>
                  <a:t>기존에 생성했던 던전</a:t>
                </a:r>
                <a:endParaRPr sz="1000">
                  <a:solidFill>
                    <a:srgbClr val="EFEFEF"/>
                  </a:solidFill>
                </a:endParaRPr>
              </a:p>
            </p:txBody>
          </p:sp>
          <p:grpSp>
            <p:nvGrpSpPr>
              <p:cNvPr id="1003" name="Google Shape;1003;p23"/>
              <p:cNvGrpSpPr/>
              <p:nvPr/>
            </p:nvGrpSpPr>
            <p:grpSpPr>
              <a:xfrm>
                <a:off x="311710" y="997772"/>
                <a:ext cx="8321484" cy="3938665"/>
                <a:chOff x="1538200" y="1020900"/>
                <a:chExt cx="6391800" cy="3346075"/>
              </a:xfrm>
            </p:grpSpPr>
            <p:pic>
              <p:nvPicPr>
                <p:cNvPr id="1004" name="Google Shape;1004;p23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45465" l="0" r="0" t="0"/>
                <a:stretch/>
              </p:blipFill>
              <p:spPr>
                <a:xfrm>
                  <a:off x="1538200" y="1020900"/>
                  <a:ext cx="3369000" cy="18372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</p:pic>
            <p:pic>
              <p:nvPicPr>
                <p:cNvPr id="1005" name="Google Shape;1005;p23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45465" l="0" r="0" t="0"/>
                <a:stretch/>
              </p:blipFill>
              <p:spPr>
                <a:xfrm>
                  <a:off x="4561000" y="1020900"/>
                  <a:ext cx="3369000" cy="18372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</p:pic>
            <p:pic>
              <p:nvPicPr>
                <p:cNvPr id="1006" name="Google Shape;1006;p23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45465" l="0" r="0" t="0"/>
                <a:stretch/>
              </p:blipFill>
              <p:spPr>
                <a:xfrm>
                  <a:off x="1538200" y="2529775"/>
                  <a:ext cx="3369000" cy="18372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</p:pic>
            <p:pic>
              <p:nvPicPr>
                <p:cNvPr id="1007" name="Google Shape;1007;p23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45465" l="0" r="0" t="0"/>
                <a:stretch/>
              </p:blipFill>
              <p:spPr>
                <a:xfrm>
                  <a:off x="4561000" y="2529775"/>
                  <a:ext cx="3369000" cy="18372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1008" name="Google Shape;1008;p23"/>
            <p:cNvGrpSpPr/>
            <p:nvPr/>
          </p:nvGrpSpPr>
          <p:grpSpPr>
            <a:xfrm>
              <a:off x="513387" y="1093875"/>
              <a:ext cx="691825" cy="396000"/>
              <a:chOff x="513388" y="1093875"/>
              <a:chExt cx="691825" cy="396000"/>
            </a:xfrm>
          </p:grpSpPr>
          <p:pic>
            <p:nvPicPr>
              <p:cNvPr id="1009" name="Google Shape;1009;p2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13387" y="1093875"/>
                <a:ext cx="691825" cy="396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0" name="Google Shape;1010;p2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51932" y="1201034"/>
                <a:ext cx="414734" cy="1816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11" name="Google Shape;1011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74675" y="1757325"/>
              <a:ext cx="1388700" cy="814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2" name="Google Shape;1012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74675" y="2453500"/>
              <a:ext cx="1388700" cy="814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3" name="Google Shape;1013;p2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787700" y="1057575"/>
              <a:ext cx="3225675" cy="3511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4" name="Google Shape;1014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74675" y="3156375"/>
              <a:ext cx="1388700" cy="814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5" name="Google Shape;1015;p2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729425" y="1057575"/>
              <a:ext cx="3985849" cy="35473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16" name="Google Shape;1016;p23"/>
            <p:cNvGrpSpPr/>
            <p:nvPr/>
          </p:nvGrpSpPr>
          <p:grpSpPr>
            <a:xfrm>
              <a:off x="2552937" y="1257963"/>
              <a:ext cx="1695200" cy="499375"/>
              <a:chOff x="2662575" y="1270788"/>
              <a:chExt cx="1695200" cy="499375"/>
            </a:xfrm>
          </p:grpSpPr>
          <p:pic>
            <p:nvPicPr>
              <p:cNvPr id="1017" name="Google Shape;1017;p23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662575" y="1270788"/>
                <a:ext cx="1695200" cy="4993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18" name="Google Shape;1018;p23"/>
              <p:cNvSpPr txBox="1"/>
              <p:nvPr/>
            </p:nvSpPr>
            <p:spPr>
              <a:xfrm>
                <a:off x="2773350" y="1329113"/>
                <a:ext cx="1483500" cy="3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rgbClr val="CCCCCC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말랑이좋아</a:t>
                </a:r>
                <a:endParaRPr>
                  <a:solidFill>
                    <a:srgbClr val="CCCCCC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</p:grpSp>
        <p:sp>
          <p:nvSpPr>
            <p:cNvPr id="1019" name="Google Shape;1019;p23"/>
            <p:cNvSpPr/>
            <p:nvPr/>
          </p:nvSpPr>
          <p:spPr>
            <a:xfrm rot="8096626">
              <a:off x="4508392" y="1408584"/>
              <a:ext cx="216163" cy="198131"/>
            </a:xfrm>
            <a:prstGeom prst="halfFrame">
              <a:avLst>
                <a:gd fmla="val 33333" name="adj1"/>
                <a:gd fmla="val 33333" name="adj2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23"/>
            <p:cNvSpPr/>
            <p:nvPr/>
          </p:nvSpPr>
          <p:spPr>
            <a:xfrm rot="-2905950">
              <a:off x="2054753" y="1408613"/>
              <a:ext cx="216126" cy="198064"/>
            </a:xfrm>
            <a:prstGeom prst="halfFrame">
              <a:avLst>
                <a:gd fmla="val 33333" name="adj1"/>
                <a:gd fmla="val 33333" name="adj2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23"/>
            <p:cNvSpPr/>
            <p:nvPr/>
          </p:nvSpPr>
          <p:spPr>
            <a:xfrm>
              <a:off x="4305225" y="2686563"/>
              <a:ext cx="187500" cy="348300"/>
            </a:xfrm>
            <a:prstGeom prst="curvedLeftArrow">
              <a:avLst>
                <a:gd fmla="val 25000" name="adj1"/>
                <a:gd fmla="val 50000" name="adj2"/>
                <a:gd fmla="val 25000" name="adj3"/>
              </a:avLst>
            </a:prstGeom>
            <a:gradFill>
              <a:gsLst>
                <a:gs pos="0">
                  <a:srgbClr val="7A7A7A"/>
                </a:gs>
                <a:gs pos="100000">
                  <a:srgbClr val="39393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23"/>
            <p:cNvSpPr/>
            <p:nvPr/>
          </p:nvSpPr>
          <p:spPr>
            <a:xfrm rot="10800000">
              <a:off x="2308625" y="2686563"/>
              <a:ext cx="187500" cy="348300"/>
            </a:xfrm>
            <a:prstGeom prst="curvedLeftArrow">
              <a:avLst>
                <a:gd fmla="val 25000" name="adj1"/>
                <a:gd fmla="val 50000" name="adj2"/>
                <a:gd fmla="val 25000" name="adj3"/>
              </a:avLst>
            </a:prstGeom>
            <a:gradFill>
              <a:gsLst>
                <a:gs pos="0">
                  <a:srgbClr val="7A7A7A"/>
                </a:gs>
                <a:gs pos="100000">
                  <a:srgbClr val="39393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23" name="Google Shape;1023;p23"/>
            <p:cNvPicPr preferRelativeResize="0"/>
            <p:nvPr/>
          </p:nvPicPr>
          <p:blipFill>
            <a:blip r:embed="rId11">
              <a:alphaModFix amt="40000"/>
            </a:blip>
            <a:stretch>
              <a:fillRect/>
            </a:stretch>
          </p:blipFill>
          <p:spPr>
            <a:xfrm rot="-13">
              <a:off x="2415927" y="2613521"/>
              <a:ext cx="1947373" cy="12435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4" name="Google Shape;1024;p2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484925" y="1997313"/>
              <a:ext cx="1831200" cy="1726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5" name="Google Shape;1025;p23"/>
            <p:cNvSpPr txBox="1"/>
            <p:nvPr/>
          </p:nvSpPr>
          <p:spPr>
            <a:xfrm>
              <a:off x="379787" y="1970425"/>
              <a:ext cx="11751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정보</a:t>
              </a:r>
              <a:endParaRPr>
                <a:solidFill>
                  <a:srgbClr val="666666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  <p:sp>
          <p:nvSpPr>
            <p:cNvPr id="1026" name="Google Shape;1026;p23"/>
            <p:cNvSpPr txBox="1"/>
            <p:nvPr/>
          </p:nvSpPr>
          <p:spPr>
            <a:xfrm>
              <a:off x="381976" y="2637163"/>
              <a:ext cx="11994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CCCCCC"/>
                  </a:solidFill>
                  <a:latin typeface="Gungsuh"/>
                  <a:ea typeface="Gungsuh"/>
                  <a:cs typeface="Gungsuh"/>
                  <a:sym typeface="Gungsuh"/>
                </a:rPr>
                <a:t>장비</a:t>
              </a:r>
              <a:endParaRPr>
                <a:solidFill>
                  <a:srgbClr val="CCCCCC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  <p:sp>
          <p:nvSpPr>
            <p:cNvPr id="1027" name="Google Shape;1027;p23"/>
            <p:cNvSpPr txBox="1"/>
            <p:nvPr/>
          </p:nvSpPr>
          <p:spPr>
            <a:xfrm>
              <a:off x="381976" y="3362800"/>
              <a:ext cx="11994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스킬</a:t>
              </a:r>
              <a:endParaRPr>
                <a:solidFill>
                  <a:srgbClr val="666666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  <p:pic>
          <p:nvPicPr>
            <p:cNvPr id="1028" name="Google Shape;1028;p23"/>
            <p:cNvPicPr preferRelativeResize="0"/>
            <p:nvPr/>
          </p:nvPicPr>
          <p:blipFill>
            <a:blip r:embed="rId11">
              <a:alphaModFix amt="33000"/>
            </a:blip>
            <a:stretch>
              <a:fillRect/>
            </a:stretch>
          </p:blipFill>
          <p:spPr>
            <a:xfrm rot="-14">
              <a:off x="4950000" y="1255745"/>
              <a:ext cx="3523625" cy="2981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9" name="Google Shape;1029;p23"/>
            <p:cNvPicPr preferRelativeResize="0"/>
            <p:nvPr/>
          </p:nvPicPr>
          <p:blipFill rotWithShape="1">
            <a:blip r:embed="rId13">
              <a:alphaModFix/>
            </a:blip>
            <a:srcRect b="40378" l="18327" r="73237" t="44616"/>
            <a:stretch/>
          </p:blipFill>
          <p:spPr>
            <a:xfrm>
              <a:off x="5337025" y="2573437"/>
              <a:ext cx="345650" cy="345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0" name="Google Shape;1030;p23"/>
            <p:cNvPicPr preferRelativeResize="0"/>
            <p:nvPr/>
          </p:nvPicPr>
          <p:blipFill rotWithShape="1">
            <a:blip r:embed="rId13">
              <a:alphaModFix/>
            </a:blip>
            <a:srcRect b="40378" l="18327" r="73237" t="44616"/>
            <a:stretch/>
          </p:blipFill>
          <p:spPr>
            <a:xfrm>
              <a:off x="6549525" y="1807124"/>
              <a:ext cx="345650" cy="3456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31" name="Google Shape;1031;p23"/>
            <p:cNvGrpSpPr/>
            <p:nvPr/>
          </p:nvGrpSpPr>
          <p:grpSpPr>
            <a:xfrm>
              <a:off x="6497638" y="3327080"/>
              <a:ext cx="449417" cy="395986"/>
              <a:chOff x="6490650" y="3165563"/>
              <a:chExt cx="463412" cy="463413"/>
            </a:xfrm>
          </p:grpSpPr>
          <p:pic>
            <p:nvPicPr>
              <p:cNvPr id="1032" name="Google Shape;1032;p23"/>
              <p:cNvPicPr preferRelativeResize="0"/>
              <p:nvPr/>
            </p:nvPicPr>
            <p:blipFill rotWithShape="1">
              <a:blip r:embed="rId14">
                <a:alphaModFix/>
              </a:blip>
              <a:srcRect b="40378" l="18327" r="73237" t="44616"/>
              <a:stretch/>
            </p:blipFill>
            <p:spPr>
              <a:xfrm>
                <a:off x="6490650" y="3165563"/>
                <a:ext cx="463412" cy="4634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33" name="Google Shape;1033;p23"/>
              <p:cNvPicPr preferRelativeResize="0"/>
              <p:nvPr/>
            </p:nvPicPr>
            <p:blipFill>
              <a:blip r:embed="rId15">
                <a:alphaModFix amt="42000"/>
              </a:blip>
              <a:stretch>
                <a:fillRect/>
              </a:stretch>
            </p:blipFill>
            <p:spPr>
              <a:xfrm>
                <a:off x="6549525" y="3224450"/>
                <a:ext cx="345650" cy="345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34" name="Google Shape;1034;p23"/>
            <p:cNvPicPr preferRelativeResize="0"/>
            <p:nvPr/>
          </p:nvPicPr>
          <p:blipFill rotWithShape="1">
            <a:blip r:embed="rId14">
              <a:alphaModFix/>
            </a:blip>
            <a:srcRect b="40378" l="18327" r="73237" t="44616"/>
            <a:stretch/>
          </p:blipFill>
          <p:spPr>
            <a:xfrm>
              <a:off x="6497638" y="1781955"/>
              <a:ext cx="449417" cy="3959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5" name="Google Shape;1035;p23"/>
            <p:cNvPicPr preferRelativeResize="0"/>
            <p:nvPr/>
          </p:nvPicPr>
          <p:blipFill rotWithShape="1">
            <a:blip r:embed="rId14">
              <a:alphaModFix/>
            </a:blip>
            <a:srcRect b="40378" l="18327" r="73237" t="44616"/>
            <a:stretch/>
          </p:blipFill>
          <p:spPr>
            <a:xfrm>
              <a:off x="5285138" y="2504505"/>
              <a:ext cx="449417" cy="45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6" name="Google Shape;1036;p23"/>
            <p:cNvPicPr preferRelativeResize="0"/>
            <p:nvPr/>
          </p:nvPicPr>
          <p:blipFill rotWithShape="1">
            <a:blip r:embed="rId14">
              <a:alphaModFix/>
            </a:blip>
            <a:srcRect b="40378" l="18327" r="73237" t="44616"/>
            <a:stretch/>
          </p:blipFill>
          <p:spPr>
            <a:xfrm>
              <a:off x="7596263" y="2521255"/>
              <a:ext cx="449417" cy="450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37" name="Google Shape;1037;p23"/>
            <p:cNvGrpSpPr/>
            <p:nvPr/>
          </p:nvGrpSpPr>
          <p:grpSpPr>
            <a:xfrm>
              <a:off x="6472675" y="2479825"/>
              <a:ext cx="499350" cy="499350"/>
              <a:chOff x="6472675" y="2517050"/>
              <a:chExt cx="499350" cy="499350"/>
            </a:xfrm>
          </p:grpSpPr>
          <p:pic>
            <p:nvPicPr>
              <p:cNvPr id="1038" name="Google Shape;1038;p23"/>
              <p:cNvPicPr preferRelativeResize="0"/>
              <p:nvPr/>
            </p:nvPicPr>
            <p:blipFill rotWithShape="1">
              <a:blip r:embed="rId16">
                <a:alphaModFix/>
              </a:blip>
              <a:srcRect b="40378" l="18327" r="73237" t="44616"/>
              <a:stretch/>
            </p:blipFill>
            <p:spPr>
              <a:xfrm>
                <a:off x="6472675" y="2517050"/>
                <a:ext cx="499350" cy="4993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39" name="Google Shape;1039;p23"/>
              <p:cNvPicPr preferRelativeResize="0"/>
              <p:nvPr/>
            </p:nvPicPr>
            <p:blipFill>
              <a:blip r:embed="rId17">
                <a:alphaModFix amt="54000"/>
              </a:blip>
              <a:stretch>
                <a:fillRect/>
              </a:stretch>
            </p:blipFill>
            <p:spPr>
              <a:xfrm>
                <a:off x="6526979" y="2568713"/>
                <a:ext cx="396000" cy="396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40" name="Google Shape;1040;p23"/>
            <p:cNvGrpSpPr/>
            <p:nvPr/>
          </p:nvGrpSpPr>
          <p:grpSpPr>
            <a:xfrm>
              <a:off x="7648150" y="2050924"/>
              <a:ext cx="345650" cy="345650"/>
              <a:chOff x="7648150" y="2050924"/>
              <a:chExt cx="345650" cy="345650"/>
            </a:xfrm>
          </p:grpSpPr>
          <p:pic>
            <p:nvPicPr>
              <p:cNvPr id="1041" name="Google Shape;1041;p23"/>
              <p:cNvPicPr preferRelativeResize="0"/>
              <p:nvPr/>
            </p:nvPicPr>
            <p:blipFill rotWithShape="1">
              <a:blip r:embed="rId18">
                <a:alphaModFix/>
              </a:blip>
              <a:srcRect b="40378" l="18327" r="73237" t="44616"/>
              <a:stretch/>
            </p:blipFill>
            <p:spPr>
              <a:xfrm>
                <a:off x="7648150" y="2050924"/>
                <a:ext cx="345650" cy="3456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2" name="Google Shape;1042;p23"/>
              <p:cNvPicPr preferRelativeResize="0"/>
              <p:nvPr/>
            </p:nvPicPr>
            <p:blipFill>
              <a:blip r:embed="rId19">
                <a:alphaModFix amt="54000"/>
              </a:blip>
              <a:stretch>
                <a:fillRect/>
              </a:stretch>
            </p:blipFill>
            <p:spPr>
              <a:xfrm>
                <a:off x="7694675" y="2097450"/>
                <a:ext cx="252600" cy="252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43" name="Google Shape;1043;p23"/>
            <p:cNvGrpSpPr/>
            <p:nvPr/>
          </p:nvGrpSpPr>
          <p:grpSpPr>
            <a:xfrm>
              <a:off x="5286675" y="3124750"/>
              <a:ext cx="449400" cy="396011"/>
              <a:chOff x="5286675" y="3062450"/>
              <a:chExt cx="449400" cy="449400"/>
            </a:xfrm>
          </p:grpSpPr>
          <p:pic>
            <p:nvPicPr>
              <p:cNvPr id="1044" name="Google Shape;1044;p23"/>
              <p:cNvPicPr preferRelativeResize="0"/>
              <p:nvPr/>
            </p:nvPicPr>
            <p:blipFill rotWithShape="1">
              <a:blip r:embed="rId18">
                <a:alphaModFix/>
              </a:blip>
              <a:srcRect b="40378" l="18327" r="73237" t="44616"/>
              <a:stretch/>
            </p:blipFill>
            <p:spPr>
              <a:xfrm>
                <a:off x="5286675" y="3062450"/>
                <a:ext cx="449400" cy="44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5" name="Google Shape;1045;p23"/>
              <p:cNvPicPr preferRelativeResize="0"/>
              <p:nvPr/>
            </p:nvPicPr>
            <p:blipFill>
              <a:blip r:embed="rId20">
                <a:alphaModFix amt="51000"/>
              </a:blip>
              <a:stretch>
                <a:fillRect/>
              </a:stretch>
            </p:blipFill>
            <p:spPr>
              <a:xfrm>
                <a:off x="5313375" y="3099701"/>
                <a:ext cx="396000" cy="3840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46" name="Google Shape;1046;p23"/>
            <p:cNvGrpSpPr/>
            <p:nvPr/>
          </p:nvGrpSpPr>
          <p:grpSpPr>
            <a:xfrm>
              <a:off x="7648150" y="3149924"/>
              <a:ext cx="345650" cy="345650"/>
              <a:chOff x="7648150" y="2050924"/>
              <a:chExt cx="345650" cy="345650"/>
            </a:xfrm>
          </p:grpSpPr>
          <p:pic>
            <p:nvPicPr>
              <p:cNvPr id="1047" name="Google Shape;1047;p23"/>
              <p:cNvPicPr preferRelativeResize="0"/>
              <p:nvPr/>
            </p:nvPicPr>
            <p:blipFill rotWithShape="1">
              <a:blip r:embed="rId18">
                <a:alphaModFix/>
              </a:blip>
              <a:srcRect b="40378" l="18327" r="73237" t="44616"/>
              <a:stretch/>
            </p:blipFill>
            <p:spPr>
              <a:xfrm>
                <a:off x="7648150" y="2050924"/>
                <a:ext cx="345650" cy="3456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8" name="Google Shape;1048;p23"/>
              <p:cNvPicPr preferRelativeResize="0"/>
              <p:nvPr/>
            </p:nvPicPr>
            <p:blipFill>
              <a:blip r:embed="rId19">
                <a:alphaModFix amt="54000"/>
              </a:blip>
              <a:stretch>
                <a:fillRect/>
              </a:stretch>
            </p:blipFill>
            <p:spPr>
              <a:xfrm>
                <a:off x="7694675" y="2097450"/>
                <a:ext cx="252600" cy="252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49" name="Google Shape;1049;p23"/>
            <p:cNvPicPr preferRelativeResize="0"/>
            <p:nvPr/>
          </p:nvPicPr>
          <p:blipFill rotWithShape="1">
            <a:blip r:embed="rId18">
              <a:alphaModFix/>
            </a:blip>
            <a:srcRect b="40378" l="18327" r="73237" t="44616"/>
            <a:stretch/>
          </p:blipFill>
          <p:spPr>
            <a:xfrm>
              <a:off x="5337025" y="2050924"/>
              <a:ext cx="345650" cy="345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0" name="Google Shape;1050;p23"/>
            <p:cNvPicPr preferRelativeResize="0"/>
            <p:nvPr/>
          </p:nvPicPr>
          <p:blipFill>
            <a:blip r:embed="rId21">
              <a:alphaModFix amt="46000"/>
            </a:blip>
            <a:stretch>
              <a:fillRect/>
            </a:stretch>
          </p:blipFill>
          <p:spPr>
            <a:xfrm>
              <a:off x="6531279" y="1827125"/>
              <a:ext cx="38215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1" name="Google Shape;1051;p23"/>
            <p:cNvPicPr preferRelativeResize="0"/>
            <p:nvPr/>
          </p:nvPicPr>
          <p:blipFill>
            <a:blip r:embed="rId22">
              <a:alphaModFix amt="49000"/>
            </a:blip>
            <a:stretch>
              <a:fillRect/>
            </a:stretch>
          </p:blipFill>
          <p:spPr>
            <a:xfrm>
              <a:off x="5358975" y="2071350"/>
              <a:ext cx="3048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2" name="Google Shape;1052;p23"/>
            <p:cNvPicPr preferRelativeResize="0"/>
            <p:nvPr/>
          </p:nvPicPr>
          <p:blipFill>
            <a:blip r:embed="rId23">
              <a:alphaModFix amt="54000"/>
            </a:blip>
            <a:stretch>
              <a:fillRect/>
            </a:stretch>
          </p:blipFill>
          <p:spPr>
            <a:xfrm>
              <a:off x="5330300" y="2521250"/>
              <a:ext cx="382150" cy="382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3" name="Google Shape;1053;p23"/>
            <p:cNvPicPr preferRelativeResize="0"/>
            <p:nvPr/>
          </p:nvPicPr>
          <p:blipFill>
            <a:blip r:embed="rId24">
              <a:alphaModFix amt="50000"/>
            </a:blip>
            <a:stretch>
              <a:fillRect/>
            </a:stretch>
          </p:blipFill>
          <p:spPr>
            <a:xfrm>
              <a:off x="7596275" y="2521550"/>
              <a:ext cx="449400" cy="449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54" name="Google Shape;1054;p23"/>
          <p:cNvGrpSpPr/>
          <p:nvPr/>
        </p:nvGrpSpPr>
        <p:grpSpPr>
          <a:xfrm>
            <a:off x="3647387" y="4357888"/>
            <a:ext cx="1695200" cy="499375"/>
            <a:chOff x="3807137" y="4310988"/>
            <a:chExt cx="1695200" cy="499375"/>
          </a:xfrm>
        </p:grpSpPr>
        <p:pic>
          <p:nvPicPr>
            <p:cNvPr id="1055" name="Google Shape;1055;p23"/>
            <p:cNvPicPr preferRelativeResize="0"/>
            <p:nvPr/>
          </p:nvPicPr>
          <p:blipFill>
            <a:blip r:embed="rId25">
              <a:alphaModFix/>
            </a:blip>
            <a:stretch>
              <a:fillRect/>
            </a:stretch>
          </p:blipFill>
          <p:spPr>
            <a:xfrm>
              <a:off x="3807137" y="4310988"/>
              <a:ext cx="1695200" cy="499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6" name="Google Shape;1056;p23"/>
            <p:cNvSpPr txBox="1"/>
            <p:nvPr/>
          </p:nvSpPr>
          <p:spPr>
            <a:xfrm>
              <a:off x="3912963" y="4366563"/>
              <a:ext cx="14835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CCCCCC"/>
                  </a:solidFill>
                  <a:latin typeface="Gungsuh"/>
                  <a:ea typeface="Gungsuh"/>
                  <a:cs typeface="Gungsuh"/>
                  <a:sym typeface="Gungsuh"/>
                </a:rPr>
                <a:t>완료</a:t>
              </a:r>
              <a:endParaRPr>
                <a:solidFill>
                  <a:srgbClr val="CCCCCC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</p:grpSp>
      <p:pic>
        <p:nvPicPr>
          <p:cNvPr id="1057" name="Google Shape;1057;p23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2552937" y="1257963"/>
            <a:ext cx="1695200" cy="49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3"/>
          <p:cNvSpPr/>
          <p:nvPr/>
        </p:nvSpPr>
        <p:spPr>
          <a:xfrm>
            <a:off x="5319200" y="2728725"/>
            <a:ext cx="341700" cy="273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23"/>
          <p:cNvSpPr txBox="1"/>
          <p:nvPr/>
        </p:nvSpPr>
        <p:spPr>
          <a:xfrm>
            <a:off x="2663713" y="1316288"/>
            <a:ext cx="14835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CCCCCC"/>
                </a:solidFill>
                <a:latin typeface="Gungsuh"/>
                <a:ea typeface="Gungsuh"/>
                <a:cs typeface="Gungsuh"/>
                <a:sym typeface="Gungsuh"/>
              </a:rPr>
              <a:t>말랑이좋아</a:t>
            </a:r>
            <a:endParaRPr>
              <a:solidFill>
                <a:srgbClr val="CCCCCC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1060" name="Google Shape;1060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95300" y="1075200"/>
            <a:ext cx="5439525" cy="4136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1" name="Google Shape;1061;p23"/>
          <p:cNvGrpSpPr/>
          <p:nvPr/>
        </p:nvGrpSpPr>
        <p:grpSpPr>
          <a:xfrm>
            <a:off x="2411913" y="2167180"/>
            <a:ext cx="449417" cy="450000"/>
            <a:chOff x="5285138" y="2504505"/>
            <a:chExt cx="449417" cy="450000"/>
          </a:xfrm>
        </p:grpSpPr>
        <p:pic>
          <p:nvPicPr>
            <p:cNvPr id="1062" name="Google Shape;1062;p23"/>
            <p:cNvPicPr preferRelativeResize="0"/>
            <p:nvPr/>
          </p:nvPicPr>
          <p:blipFill rotWithShape="1">
            <a:blip r:embed="rId14">
              <a:alphaModFix/>
            </a:blip>
            <a:srcRect b="40378" l="18327" r="73237" t="44616"/>
            <a:stretch/>
          </p:blipFill>
          <p:spPr>
            <a:xfrm>
              <a:off x="5285138" y="2504505"/>
              <a:ext cx="449417" cy="45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3" name="Google Shape;1063;p23"/>
            <p:cNvPicPr preferRelativeResize="0"/>
            <p:nvPr/>
          </p:nvPicPr>
          <p:blipFill>
            <a:blip r:embed="rId26">
              <a:alphaModFix amt="51000"/>
            </a:blip>
            <a:stretch>
              <a:fillRect/>
            </a:stretch>
          </p:blipFill>
          <p:spPr>
            <a:xfrm>
              <a:off x="5330300" y="2521250"/>
              <a:ext cx="382150" cy="3821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64" name="Google Shape;1064;p23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 rot="10800000">
            <a:off x="3035112" y="2283525"/>
            <a:ext cx="355026" cy="2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23"/>
          <p:cNvPicPr preferRelativeResize="0"/>
          <p:nvPr/>
        </p:nvPicPr>
        <p:blipFill rotWithShape="1">
          <a:blip r:embed="rId16">
            <a:alphaModFix amt="69000"/>
          </a:blip>
          <a:srcRect b="40378" l="18327" r="73237" t="44616"/>
          <a:stretch/>
        </p:blipFill>
        <p:spPr>
          <a:xfrm>
            <a:off x="3563888" y="2167180"/>
            <a:ext cx="449417" cy="4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23"/>
          <p:cNvPicPr preferRelativeResize="0"/>
          <p:nvPr/>
        </p:nvPicPr>
        <p:blipFill rotWithShape="1">
          <a:blip r:embed="rId28">
            <a:alphaModFix/>
          </a:blip>
          <a:srcRect b="43474" l="3155" r="36168" t="49361"/>
          <a:stretch/>
        </p:blipFill>
        <p:spPr>
          <a:xfrm>
            <a:off x="4298495" y="2199813"/>
            <a:ext cx="1944900" cy="4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" name="Google Shape;1067;p23"/>
          <p:cNvPicPr preferRelativeResize="0"/>
          <p:nvPr/>
        </p:nvPicPr>
        <p:blipFill rotWithShape="1">
          <a:blip r:embed="rId28">
            <a:alphaModFix/>
          </a:blip>
          <a:srcRect b="43474" l="3155" r="36168" t="49361"/>
          <a:stretch/>
        </p:blipFill>
        <p:spPr>
          <a:xfrm>
            <a:off x="4298495" y="2617175"/>
            <a:ext cx="1944900" cy="4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068;p23"/>
          <p:cNvPicPr preferRelativeResize="0"/>
          <p:nvPr/>
        </p:nvPicPr>
        <p:blipFill rotWithShape="1">
          <a:blip r:embed="rId28">
            <a:alphaModFix/>
          </a:blip>
          <a:srcRect b="43474" l="3155" r="36168" t="49361"/>
          <a:stretch/>
        </p:blipFill>
        <p:spPr>
          <a:xfrm>
            <a:off x="4298495" y="3034550"/>
            <a:ext cx="1944900" cy="4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23"/>
          <p:cNvPicPr preferRelativeResize="0"/>
          <p:nvPr/>
        </p:nvPicPr>
        <p:blipFill rotWithShape="1">
          <a:blip r:embed="rId28">
            <a:alphaModFix/>
          </a:blip>
          <a:srcRect b="43474" l="3155" r="36168" t="49361"/>
          <a:stretch/>
        </p:blipFill>
        <p:spPr>
          <a:xfrm>
            <a:off x="4298495" y="3451913"/>
            <a:ext cx="1944900" cy="4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23"/>
          <p:cNvPicPr preferRelativeResize="0"/>
          <p:nvPr/>
        </p:nvPicPr>
        <p:blipFill rotWithShape="1">
          <a:blip r:embed="rId28">
            <a:alphaModFix/>
          </a:blip>
          <a:srcRect b="43474" l="3155" r="36168" t="49361"/>
          <a:stretch/>
        </p:blipFill>
        <p:spPr>
          <a:xfrm>
            <a:off x="4298500" y="3869300"/>
            <a:ext cx="1944900" cy="1652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1" name="Google Shape;1071;p23"/>
          <p:cNvGrpSpPr/>
          <p:nvPr/>
        </p:nvGrpSpPr>
        <p:grpSpPr>
          <a:xfrm>
            <a:off x="6243400" y="2190167"/>
            <a:ext cx="223200" cy="1853804"/>
            <a:chOff x="4700325" y="337912"/>
            <a:chExt cx="223200" cy="2287800"/>
          </a:xfrm>
        </p:grpSpPr>
        <p:sp>
          <p:nvSpPr>
            <p:cNvPr id="1072" name="Google Shape;1072;p23"/>
            <p:cNvSpPr txBox="1"/>
            <p:nvPr/>
          </p:nvSpPr>
          <p:spPr>
            <a:xfrm rot="5400000">
              <a:off x="4703775" y="409550"/>
              <a:ext cx="216300" cy="164400"/>
            </a:xfrm>
            <a:prstGeom prst="rect">
              <a:avLst/>
            </a:prstGeom>
            <a:gradFill>
              <a:gsLst>
                <a:gs pos="0">
                  <a:srgbClr val="999999"/>
                </a:gs>
                <a:gs pos="49000">
                  <a:srgbClr val="FFFFFF">
                    <a:alpha val="0"/>
                  </a:srgbClr>
                </a:gs>
                <a:gs pos="100000">
                  <a:srgbClr val="999999"/>
                </a:gs>
              </a:gsLst>
              <a:lin ang="5400700" scaled="0"/>
            </a:gradFill>
            <a:ln cap="flat" cmpd="sng" w="3810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1073" name="Google Shape;1073;p23"/>
            <p:cNvSpPr txBox="1"/>
            <p:nvPr/>
          </p:nvSpPr>
          <p:spPr>
            <a:xfrm rot="5400000">
              <a:off x="3668025" y="1370212"/>
              <a:ext cx="2287800" cy="2232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1074" name="Google Shape;1074;p23"/>
          <p:cNvSpPr/>
          <p:nvPr/>
        </p:nvSpPr>
        <p:spPr>
          <a:xfrm>
            <a:off x="2411925" y="2806125"/>
            <a:ext cx="1581000" cy="1228500"/>
          </a:xfrm>
          <a:prstGeom prst="rect">
            <a:avLst/>
          </a:prstGeom>
          <a:gradFill>
            <a:gsLst>
              <a:gs pos="0">
                <a:srgbClr val="000000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5" name="Google Shape;1075;p23"/>
          <p:cNvGrpSpPr/>
          <p:nvPr/>
        </p:nvGrpSpPr>
        <p:grpSpPr>
          <a:xfrm>
            <a:off x="4003248" y="2804787"/>
            <a:ext cx="29574" cy="1483181"/>
            <a:chOff x="4700325" y="337912"/>
            <a:chExt cx="223200" cy="2287800"/>
          </a:xfrm>
        </p:grpSpPr>
        <p:sp>
          <p:nvSpPr>
            <p:cNvPr id="1076" name="Google Shape;1076;p23"/>
            <p:cNvSpPr txBox="1"/>
            <p:nvPr/>
          </p:nvSpPr>
          <p:spPr>
            <a:xfrm rot="5400000">
              <a:off x="4703775" y="409550"/>
              <a:ext cx="216300" cy="164400"/>
            </a:xfrm>
            <a:prstGeom prst="rect">
              <a:avLst/>
            </a:prstGeom>
            <a:gradFill>
              <a:gsLst>
                <a:gs pos="0">
                  <a:srgbClr val="999999"/>
                </a:gs>
                <a:gs pos="49000">
                  <a:srgbClr val="FFFFFF">
                    <a:alpha val="0"/>
                  </a:srgbClr>
                </a:gs>
                <a:gs pos="100000">
                  <a:srgbClr val="999999"/>
                </a:gs>
              </a:gsLst>
              <a:lin ang="5400700" scaled="0"/>
            </a:gradFill>
            <a:ln cap="flat" cmpd="sng" w="3810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1077" name="Google Shape;1077;p23"/>
            <p:cNvSpPr txBox="1"/>
            <p:nvPr/>
          </p:nvSpPr>
          <p:spPr>
            <a:xfrm rot="5400000">
              <a:off x="3668025" y="1370212"/>
              <a:ext cx="2287800" cy="2232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grpSp>
        <p:nvGrpSpPr>
          <p:cNvPr id="1078" name="Google Shape;1078;p23"/>
          <p:cNvGrpSpPr/>
          <p:nvPr/>
        </p:nvGrpSpPr>
        <p:grpSpPr>
          <a:xfrm>
            <a:off x="2445900" y="3125688"/>
            <a:ext cx="1111775" cy="213300"/>
            <a:chOff x="556775" y="3369300"/>
            <a:chExt cx="1111775" cy="213300"/>
          </a:xfrm>
        </p:grpSpPr>
        <p:sp>
          <p:nvSpPr>
            <p:cNvPr id="1079" name="Google Shape;1079;p23"/>
            <p:cNvSpPr txBox="1"/>
            <p:nvPr/>
          </p:nvSpPr>
          <p:spPr>
            <a:xfrm>
              <a:off x="556775" y="3393313"/>
              <a:ext cx="709200" cy="1653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물리 방어력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1080" name="Google Shape;1080;p23"/>
            <p:cNvSpPr txBox="1"/>
            <p:nvPr/>
          </p:nvSpPr>
          <p:spPr>
            <a:xfrm>
              <a:off x="1408750" y="3369300"/>
              <a:ext cx="2598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EFEFEF"/>
                  </a:solidFill>
                </a:rPr>
                <a:t>0</a:t>
              </a:r>
              <a:endParaRPr b="1" sz="600">
                <a:solidFill>
                  <a:srgbClr val="EFEFEF"/>
                </a:solidFill>
              </a:endParaRPr>
            </a:p>
          </p:txBody>
        </p:sp>
      </p:grpSp>
      <p:pic>
        <p:nvPicPr>
          <p:cNvPr id="1081" name="Google Shape;1081;p23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 rot="10800000">
            <a:off x="3557681" y="3164175"/>
            <a:ext cx="179900" cy="110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2" name="Google Shape;1082;p23"/>
          <p:cNvGrpSpPr/>
          <p:nvPr/>
        </p:nvGrpSpPr>
        <p:grpSpPr>
          <a:xfrm>
            <a:off x="2445900" y="3338988"/>
            <a:ext cx="1111775" cy="213300"/>
            <a:chOff x="556775" y="3369300"/>
            <a:chExt cx="1111775" cy="213300"/>
          </a:xfrm>
        </p:grpSpPr>
        <p:sp>
          <p:nvSpPr>
            <p:cNvPr id="1083" name="Google Shape;1083;p23"/>
            <p:cNvSpPr txBox="1"/>
            <p:nvPr/>
          </p:nvSpPr>
          <p:spPr>
            <a:xfrm>
              <a:off x="556775" y="3393313"/>
              <a:ext cx="709200" cy="1653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마법 방어력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1084" name="Google Shape;1084;p23"/>
            <p:cNvSpPr txBox="1"/>
            <p:nvPr/>
          </p:nvSpPr>
          <p:spPr>
            <a:xfrm>
              <a:off x="1408750" y="3369300"/>
              <a:ext cx="2598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EFEFEF"/>
                  </a:solidFill>
                </a:rPr>
                <a:t>0</a:t>
              </a:r>
              <a:endParaRPr b="1" sz="600">
                <a:solidFill>
                  <a:srgbClr val="EFEFEF"/>
                </a:solidFill>
              </a:endParaRPr>
            </a:p>
          </p:txBody>
        </p:sp>
      </p:grpSp>
      <p:pic>
        <p:nvPicPr>
          <p:cNvPr id="1085" name="Google Shape;1085;p23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 rot="10800000">
            <a:off x="3557681" y="3377475"/>
            <a:ext cx="179900" cy="110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6" name="Google Shape;1086;p23"/>
          <p:cNvGrpSpPr/>
          <p:nvPr/>
        </p:nvGrpSpPr>
        <p:grpSpPr>
          <a:xfrm>
            <a:off x="2445900" y="3552288"/>
            <a:ext cx="1111775" cy="213300"/>
            <a:chOff x="556775" y="3369300"/>
            <a:chExt cx="1111775" cy="213300"/>
          </a:xfrm>
        </p:grpSpPr>
        <p:sp>
          <p:nvSpPr>
            <p:cNvPr id="1087" name="Google Shape;1087;p23"/>
            <p:cNvSpPr txBox="1"/>
            <p:nvPr/>
          </p:nvSpPr>
          <p:spPr>
            <a:xfrm>
              <a:off x="556775" y="3393313"/>
              <a:ext cx="709200" cy="1653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체력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1088" name="Google Shape;1088;p23"/>
            <p:cNvSpPr txBox="1"/>
            <p:nvPr/>
          </p:nvSpPr>
          <p:spPr>
            <a:xfrm>
              <a:off x="1408750" y="3369300"/>
              <a:ext cx="2598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EFEFEF"/>
                  </a:solidFill>
                </a:rPr>
                <a:t>0</a:t>
              </a:r>
              <a:endParaRPr b="1" sz="600">
                <a:solidFill>
                  <a:srgbClr val="EFEFEF"/>
                </a:solidFill>
              </a:endParaRPr>
            </a:p>
          </p:txBody>
        </p:sp>
      </p:grpSp>
      <p:pic>
        <p:nvPicPr>
          <p:cNvPr id="1089" name="Google Shape;1089;p23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 rot="10800000">
            <a:off x="3557681" y="3590775"/>
            <a:ext cx="179900" cy="1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45900" y="1928200"/>
            <a:ext cx="387724" cy="2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23"/>
          <p:cNvSpPr txBox="1"/>
          <p:nvPr/>
        </p:nvSpPr>
        <p:spPr>
          <a:xfrm>
            <a:off x="2442825" y="1949650"/>
            <a:ext cx="387600" cy="1653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현재</a:t>
            </a:r>
            <a:endParaRPr b="1" sz="6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1092" name="Google Shape;1092;p23"/>
          <p:cNvSpPr txBox="1"/>
          <p:nvPr/>
        </p:nvSpPr>
        <p:spPr>
          <a:xfrm>
            <a:off x="3737575" y="3338988"/>
            <a:ext cx="2598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EFEFEF"/>
                </a:solidFill>
              </a:rPr>
              <a:t>0</a:t>
            </a:r>
            <a:endParaRPr b="1" sz="600">
              <a:solidFill>
                <a:srgbClr val="EFEFEF"/>
              </a:solidFill>
            </a:endParaRPr>
          </a:p>
        </p:txBody>
      </p:sp>
      <p:sp>
        <p:nvSpPr>
          <p:cNvPr id="1093" name="Google Shape;1093;p23"/>
          <p:cNvSpPr txBox="1"/>
          <p:nvPr/>
        </p:nvSpPr>
        <p:spPr>
          <a:xfrm>
            <a:off x="3737575" y="3552288"/>
            <a:ext cx="2598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EFEFEF"/>
                </a:solidFill>
              </a:rPr>
              <a:t>0</a:t>
            </a:r>
            <a:endParaRPr b="1" sz="600">
              <a:solidFill>
                <a:srgbClr val="EFEFEF"/>
              </a:solidFill>
            </a:endParaRPr>
          </a:p>
        </p:txBody>
      </p:sp>
      <p:sp>
        <p:nvSpPr>
          <p:cNvPr id="1094" name="Google Shape;1094;p23"/>
          <p:cNvSpPr txBox="1"/>
          <p:nvPr/>
        </p:nvSpPr>
        <p:spPr>
          <a:xfrm>
            <a:off x="3737575" y="3125688"/>
            <a:ext cx="2598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EFEFEF"/>
                </a:solidFill>
              </a:rPr>
              <a:t>0</a:t>
            </a:r>
            <a:endParaRPr b="1" sz="600">
              <a:solidFill>
                <a:srgbClr val="EFEFEF"/>
              </a:solidFill>
            </a:endParaRPr>
          </a:p>
        </p:txBody>
      </p:sp>
      <p:pic>
        <p:nvPicPr>
          <p:cNvPr id="1095" name="Google Shape;109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3049" y="1928200"/>
            <a:ext cx="533846" cy="2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p23"/>
          <p:cNvSpPr txBox="1"/>
          <p:nvPr/>
        </p:nvSpPr>
        <p:spPr>
          <a:xfrm>
            <a:off x="3539713" y="1949650"/>
            <a:ext cx="520500" cy="1653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장착 후</a:t>
            </a:r>
            <a:endParaRPr b="1" sz="6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1097" name="Google Shape;1097;p23"/>
          <p:cNvSpPr txBox="1"/>
          <p:nvPr/>
        </p:nvSpPr>
        <p:spPr>
          <a:xfrm>
            <a:off x="2445900" y="2895450"/>
            <a:ext cx="1513200" cy="1653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능력치</a:t>
            </a:r>
            <a:endParaRPr b="1" sz="6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1098" name="Google Shape;1098;p23"/>
          <p:cNvSpPr txBox="1"/>
          <p:nvPr/>
        </p:nvSpPr>
        <p:spPr>
          <a:xfrm>
            <a:off x="5440906" y="4209576"/>
            <a:ext cx="802500" cy="217800"/>
          </a:xfrm>
          <a:prstGeom prst="rect">
            <a:avLst/>
          </a:prstGeom>
          <a:gradFill>
            <a:gsLst>
              <a:gs pos="0">
                <a:srgbClr val="274E13"/>
              </a:gs>
              <a:gs pos="25000">
                <a:srgbClr val="274E13"/>
              </a:gs>
              <a:gs pos="50000">
                <a:srgbClr val="38761D"/>
              </a:gs>
              <a:gs pos="75000">
                <a:srgbClr val="274E13"/>
              </a:gs>
              <a:gs pos="100000">
                <a:srgbClr val="203E13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D5F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9EF382"/>
                </a:solidFill>
                <a:latin typeface="Gungsuh"/>
                <a:ea typeface="Gungsuh"/>
                <a:cs typeface="Gungsuh"/>
                <a:sym typeface="Gungsuh"/>
              </a:rPr>
              <a:t>착용</a:t>
            </a:r>
            <a:endParaRPr b="1" sz="1000">
              <a:solidFill>
                <a:srgbClr val="9EF382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1099" name="Google Shape;1099;p23"/>
          <p:cNvSpPr txBox="1"/>
          <p:nvPr/>
        </p:nvSpPr>
        <p:spPr>
          <a:xfrm>
            <a:off x="2614187" y="4201625"/>
            <a:ext cx="775200" cy="216000"/>
          </a:xfrm>
          <a:prstGeom prst="rect">
            <a:avLst/>
          </a:prstGeom>
          <a:gradFill>
            <a:gsLst>
              <a:gs pos="0">
                <a:srgbClr val="990000"/>
              </a:gs>
              <a:gs pos="50000">
                <a:srgbClr val="CC0000"/>
              </a:gs>
              <a:gs pos="100000">
                <a:srgbClr val="660000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B8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38323"/>
                </a:solidFill>
                <a:latin typeface="Gungsuh"/>
                <a:ea typeface="Gungsuh"/>
                <a:cs typeface="Gungsuh"/>
                <a:sym typeface="Gungsuh"/>
              </a:rPr>
              <a:t>취소</a:t>
            </a:r>
            <a:endParaRPr b="1" sz="1000">
              <a:solidFill>
                <a:srgbClr val="F38323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grpSp>
        <p:nvGrpSpPr>
          <p:cNvPr id="1100" name="Google Shape;1100;p23"/>
          <p:cNvGrpSpPr/>
          <p:nvPr/>
        </p:nvGrpSpPr>
        <p:grpSpPr>
          <a:xfrm>
            <a:off x="3563888" y="2167180"/>
            <a:ext cx="449417" cy="450000"/>
            <a:chOff x="5285138" y="2504505"/>
            <a:chExt cx="449417" cy="450000"/>
          </a:xfrm>
        </p:grpSpPr>
        <p:pic>
          <p:nvPicPr>
            <p:cNvPr id="1101" name="Google Shape;1101;p23"/>
            <p:cNvPicPr preferRelativeResize="0"/>
            <p:nvPr/>
          </p:nvPicPr>
          <p:blipFill rotWithShape="1">
            <a:blip r:embed="rId14">
              <a:alphaModFix/>
            </a:blip>
            <a:srcRect b="40378" l="18327" r="73237" t="44616"/>
            <a:stretch/>
          </p:blipFill>
          <p:spPr>
            <a:xfrm>
              <a:off x="5285138" y="2504505"/>
              <a:ext cx="449417" cy="45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2" name="Google Shape;1102;p23"/>
            <p:cNvPicPr preferRelativeResize="0"/>
            <p:nvPr/>
          </p:nvPicPr>
          <p:blipFill>
            <a:blip r:embed="rId26">
              <a:alphaModFix amt="51000"/>
            </a:blip>
            <a:stretch>
              <a:fillRect/>
            </a:stretch>
          </p:blipFill>
          <p:spPr>
            <a:xfrm>
              <a:off x="5330300" y="2521250"/>
              <a:ext cx="382150" cy="382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03" name="Google Shape;1103;p23"/>
          <p:cNvGrpSpPr/>
          <p:nvPr/>
        </p:nvGrpSpPr>
        <p:grpSpPr>
          <a:xfrm>
            <a:off x="2411913" y="2167205"/>
            <a:ext cx="449417" cy="450000"/>
            <a:chOff x="7941913" y="4086355"/>
            <a:chExt cx="449417" cy="450000"/>
          </a:xfrm>
        </p:grpSpPr>
        <p:pic>
          <p:nvPicPr>
            <p:cNvPr id="1104" name="Google Shape;1104;p23"/>
            <p:cNvPicPr preferRelativeResize="0"/>
            <p:nvPr/>
          </p:nvPicPr>
          <p:blipFill rotWithShape="1">
            <a:blip r:embed="rId29">
              <a:alphaModFix/>
            </a:blip>
            <a:srcRect b="40378" l="18327" r="73237" t="44616"/>
            <a:stretch/>
          </p:blipFill>
          <p:spPr>
            <a:xfrm>
              <a:off x="7941913" y="4086355"/>
              <a:ext cx="449417" cy="45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5" name="Google Shape;1105;p23"/>
            <p:cNvPicPr preferRelativeResize="0"/>
            <p:nvPr/>
          </p:nvPicPr>
          <p:blipFill>
            <a:blip r:embed="rId30">
              <a:alphaModFix amt="50000"/>
            </a:blip>
            <a:stretch>
              <a:fillRect/>
            </a:stretch>
          </p:blipFill>
          <p:spPr>
            <a:xfrm>
              <a:off x="7941925" y="4086650"/>
              <a:ext cx="449400" cy="449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06" name="Google Shape;1106;p23"/>
          <p:cNvGrpSpPr/>
          <p:nvPr/>
        </p:nvGrpSpPr>
        <p:grpSpPr>
          <a:xfrm>
            <a:off x="3563888" y="2167205"/>
            <a:ext cx="449417" cy="450000"/>
            <a:chOff x="7941913" y="4086355"/>
            <a:chExt cx="449417" cy="450000"/>
          </a:xfrm>
        </p:grpSpPr>
        <p:pic>
          <p:nvPicPr>
            <p:cNvPr id="1107" name="Google Shape;1107;p23"/>
            <p:cNvPicPr preferRelativeResize="0"/>
            <p:nvPr/>
          </p:nvPicPr>
          <p:blipFill rotWithShape="1">
            <a:blip r:embed="rId29">
              <a:alphaModFix/>
            </a:blip>
            <a:srcRect b="40378" l="18327" r="73237" t="44616"/>
            <a:stretch/>
          </p:blipFill>
          <p:spPr>
            <a:xfrm>
              <a:off x="7941913" y="4086355"/>
              <a:ext cx="449417" cy="45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8" name="Google Shape;1108;p23"/>
            <p:cNvPicPr preferRelativeResize="0"/>
            <p:nvPr/>
          </p:nvPicPr>
          <p:blipFill>
            <a:blip r:embed="rId30">
              <a:alphaModFix amt="50000"/>
            </a:blip>
            <a:stretch>
              <a:fillRect/>
            </a:stretch>
          </p:blipFill>
          <p:spPr>
            <a:xfrm>
              <a:off x="7941925" y="4086650"/>
              <a:ext cx="449400" cy="449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09" name="Google Shape;1109;p23"/>
          <p:cNvPicPr preferRelativeResize="0"/>
          <p:nvPr/>
        </p:nvPicPr>
        <p:blipFill rotWithShape="1">
          <a:blip r:embed="rId31">
            <a:alphaModFix amt="88000"/>
          </a:blip>
          <a:srcRect b="39229" l="16254" r="66944" t="39073"/>
          <a:stretch/>
        </p:blipFill>
        <p:spPr>
          <a:xfrm>
            <a:off x="4365061" y="2263901"/>
            <a:ext cx="300001" cy="289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Google Shape;1110;p23"/>
          <p:cNvPicPr preferRelativeResize="0"/>
          <p:nvPr/>
        </p:nvPicPr>
        <p:blipFill rotWithShape="1">
          <a:blip r:embed="rId32">
            <a:alphaModFix amt="84000"/>
          </a:blip>
          <a:srcRect b="39828" l="42514" r="41882" t="40113"/>
          <a:stretch/>
        </p:blipFill>
        <p:spPr>
          <a:xfrm>
            <a:off x="4755300" y="2264400"/>
            <a:ext cx="298798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23"/>
          <p:cNvSpPr/>
          <p:nvPr/>
        </p:nvSpPr>
        <p:spPr>
          <a:xfrm>
            <a:off x="4733850" y="2455125"/>
            <a:ext cx="341700" cy="273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2" name="Google Shape;1112;p23"/>
          <p:cNvGrpSpPr/>
          <p:nvPr/>
        </p:nvGrpSpPr>
        <p:grpSpPr>
          <a:xfrm>
            <a:off x="2445900" y="3770300"/>
            <a:ext cx="1111775" cy="213300"/>
            <a:chOff x="556775" y="3369300"/>
            <a:chExt cx="1111775" cy="213300"/>
          </a:xfrm>
        </p:grpSpPr>
        <p:sp>
          <p:nvSpPr>
            <p:cNvPr id="1113" name="Google Shape;1113;p23"/>
            <p:cNvSpPr txBox="1"/>
            <p:nvPr/>
          </p:nvSpPr>
          <p:spPr>
            <a:xfrm>
              <a:off x="556775" y="3393313"/>
              <a:ext cx="709200" cy="1653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마력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1114" name="Google Shape;1114;p23"/>
            <p:cNvSpPr txBox="1"/>
            <p:nvPr/>
          </p:nvSpPr>
          <p:spPr>
            <a:xfrm>
              <a:off x="1408750" y="3369300"/>
              <a:ext cx="2598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EFEFEF"/>
                  </a:solidFill>
                </a:rPr>
                <a:t>0</a:t>
              </a:r>
              <a:endParaRPr b="1" sz="600">
                <a:solidFill>
                  <a:srgbClr val="EFEFEF"/>
                </a:solidFill>
              </a:endParaRPr>
            </a:p>
          </p:txBody>
        </p:sp>
      </p:grpSp>
      <p:pic>
        <p:nvPicPr>
          <p:cNvPr id="1115" name="Google Shape;1115;p23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 rot="10800000">
            <a:off x="3557681" y="3808775"/>
            <a:ext cx="179900" cy="11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23"/>
          <p:cNvSpPr txBox="1"/>
          <p:nvPr/>
        </p:nvSpPr>
        <p:spPr>
          <a:xfrm>
            <a:off x="3737575" y="3770288"/>
            <a:ext cx="2598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EFEFEF"/>
                </a:solidFill>
              </a:rPr>
              <a:t>0</a:t>
            </a:r>
            <a:endParaRPr b="1" sz="6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24"/>
          <p:cNvSpPr txBox="1"/>
          <p:nvPr>
            <p:ph type="title"/>
          </p:nvPr>
        </p:nvSpPr>
        <p:spPr>
          <a:xfrm>
            <a:off x="311700" y="16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약탈 -&gt; 캠페인</a:t>
            </a:r>
            <a:endParaRPr sz="1800"/>
          </a:p>
        </p:txBody>
      </p:sp>
      <p:grpSp>
        <p:nvGrpSpPr>
          <p:cNvPr id="1122" name="Google Shape;1122;p24"/>
          <p:cNvGrpSpPr/>
          <p:nvPr/>
        </p:nvGrpSpPr>
        <p:grpSpPr>
          <a:xfrm>
            <a:off x="274675" y="997772"/>
            <a:ext cx="8440600" cy="3938665"/>
            <a:chOff x="274675" y="997772"/>
            <a:chExt cx="8440600" cy="3938665"/>
          </a:xfrm>
        </p:grpSpPr>
        <p:grpSp>
          <p:nvGrpSpPr>
            <p:cNvPr id="1123" name="Google Shape;1123;p24"/>
            <p:cNvGrpSpPr/>
            <p:nvPr/>
          </p:nvGrpSpPr>
          <p:grpSpPr>
            <a:xfrm>
              <a:off x="311710" y="997772"/>
              <a:ext cx="8321484" cy="3938665"/>
              <a:chOff x="311710" y="997772"/>
              <a:chExt cx="8321484" cy="3938665"/>
            </a:xfrm>
          </p:grpSpPr>
          <p:sp>
            <p:nvSpPr>
              <p:cNvPr id="1124" name="Google Shape;1124;p24"/>
              <p:cNvSpPr/>
              <p:nvPr/>
            </p:nvSpPr>
            <p:spPr>
              <a:xfrm>
                <a:off x="3900675" y="2253600"/>
                <a:ext cx="1312800" cy="908700"/>
              </a:xfrm>
              <a:prstGeom prst="cube">
                <a:avLst>
                  <a:gd fmla="val 25000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24"/>
              <p:cNvSpPr/>
              <p:nvPr/>
            </p:nvSpPr>
            <p:spPr>
              <a:xfrm>
                <a:off x="4281925" y="2635825"/>
                <a:ext cx="432900" cy="258600"/>
              </a:xfrm>
              <a:prstGeom prst="sun">
                <a:avLst>
                  <a:gd fmla="val 25000" name="adj"/>
                </a:avLst>
              </a:prstGeom>
              <a:solidFill>
                <a:srgbClr val="FF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24"/>
              <p:cNvSpPr/>
              <p:nvPr/>
            </p:nvSpPr>
            <p:spPr>
              <a:xfrm>
                <a:off x="6676300" y="2425675"/>
                <a:ext cx="672000" cy="620400"/>
              </a:xfrm>
              <a:prstGeom prst="mathPlus">
                <a:avLst>
                  <a:gd fmla="val 23520" name="adj1"/>
                </a:avLst>
              </a:prstGeom>
              <a:solidFill>
                <a:srgbClr val="00FF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127" name="Google Shape;1127;p24"/>
              <p:cNvCxnSpPr>
                <a:stCxn id="1128" idx="2"/>
                <a:endCxn id="1129" idx="0"/>
              </p:cNvCxnSpPr>
              <p:nvPr/>
            </p:nvCxnSpPr>
            <p:spPr>
              <a:xfrm flipH="1">
                <a:off x="2433925" y="1857700"/>
                <a:ext cx="27300" cy="56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FEFEF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128" name="Google Shape;1128;p24"/>
              <p:cNvSpPr txBox="1"/>
              <p:nvPr/>
            </p:nvSpPr>
            <p:spPr>
              <a:xfrm>
                <a:off x="1734475" y="1599100"/>
                <a:ext cx="1453500" cy="258600"/>
              </a:xfrm>
              <a:prstGeom prst="rect">
                <a:avLst/>
              </a:prstGeom>
              <a:noFill/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EFEFEF"/>
                    </a:solidFill>
                  </a:rPr>
                  <a:t>기존에 생성했던 던전</a:t>
                </a:r>
                <a:endParaRPr sz="1000">
                  <a:solidFill>
                    <a:srgbClr val="EFEFEF"/>
                  </a:solidFill>
                </a:endParaRPr>
              </a:p>
            </p:txBody>
          </p:sp>
          <p:grpSp>
            <p:nvGrpSpPr>
              <p:cNvPr id="1130" name="Google Shape;1130;p24"/>
              <p:cNvGrpSpPr/>
              <p:nvPr/>
            </p:nvGrpSpPr>
            <p:grpSpPr>
              <a:xfrm>
                <a:off x="311710" y="997772"/>
                <a:ext cx="8321484" cy="3938665"/>
                <a:chOff x="1538200" y="1020900"/>
                <a:chExt cx="6391800" cy="3346075"/>
              </a:xfrm>
            </p:grpSpPr>
            <p:pic>
              <p:nvPicPr>
                <p:cNvPr id="1131" name="Google Shape;1131;p24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45465" l="0" r="0" t="0"/>
                <a:stretch/>
              </p:blipFill>
              <p:spPr>
                <a:xfrm>
                  <a:off x="1538200" y="1020900"/>
                  <a:ext cx="3369000" cy="18372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</p:pic>
            <p:pic>
              <p:nvPicPr>
                <p:cNvPr id="1132" name="Google Shape;1132;p24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45465" l="0" r="0" t="0"/>
                <a:stretch/>
              </p:blipFill>
              <p:spPr>
                <a:xfrm>
                  <a:off x="4561000" y="1020900"/>
                  <a:ext cx="3369000" cy="18372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</p:pic>
            <p:pic>
              <p:nvPicPr>
                <p:cNvPr id="1133" name="Google Shape;1133;p24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45465" l="0" r="0" t="0"/>
                <a:stretch/>
              </p:blipFill>
              <p:spPr>
                <a:xfrm>
                  <a:off x="1538200" y="2529775"/>
                  <a:ext cx="3369000" cy="18372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</p:pic>
            <p:pic>
              <p:nvPicPr>
                <p:cNvPr id="1134" name="Google Shape;1134;p24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45465" l="0" r="0" t="0"/>
                <a:stretch/>
              </p:blipFill>
              <p:spPr>
                <a:xfrm>
                  <a:off x="4561000" y="2529775"/>
                  <a:ext cx="3369000" cy="18372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1135" name="Google Shape;1135;p24"/>
            <p:cNvGrpSpPr/>
            <p:nvPr/>
          </p:nvGrpSpPr>
          <p:grpSpPr>
            <a:xfrm>
              <a:off x="513387" y="1093875"/>
              <a:ext cx="691825" cy="396000"/>
              <a:chOff x="513388" y="1093875"/>
              <a:chExt cx="691825" cy="396000"/>
            </a:xfrm>
          </p:grpSpPr>
          <p:pic>
            <p:nvPicPr>
              <p:cNvPr id="1136" name="Google Shape;1136;p2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13387" y="1093875"/>
                <a:ext cx="691825" cy="396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37" name="Google Shape;1137;p2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51932" y="1201034"/>
                <a:ext cx="414734" cy="1816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38" name="Google Shape;1138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74675" y="1757325"/>
              <a:ext cx="1388700" cy="814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9" name="Google Shape;1139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74675" y="2453500"/>
              <a:ext cx="1388700" cy="814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0" name="Google Shape;1140;p2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787700" y="1057575"/>
              <a:ext cx="3225675" cy="3511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1" name="Google Shape;1141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74675" y="3156375"/>
              <a:ext cx="1388700" cy="814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2" name="Google Shape;1142;p2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729425" y="1057575"/>
              <a:ext cx="3985849" cy="35473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43" name="Google Shape;1143;p24"/>
            <p:cNvGrpSpPr/>
            <p:nvPr/>
          </p:nvGrpSpPr>
          <p:grpSpPr>
            <a:xfrm>
              <a:off x="2552937" y="1257963"/>
              <a:ext cx="1695200" cy="499375"/>
              <a:chOff x="2662575" y="1270788"/>
              <a:chExt cx="1695200" cy="499375"/>
            </a:xfrm>
          </p:grpSpPr>
          <p:pic>
            <p:nvPicPr>
              <p:cNvPr id="1144" name="Google Shape;1144;p24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662575" y="1270788"/>
                <a:ext cx="1695200" cy="4993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45" name="Google Shape;1145;p24"/>
              <p:cNvSpPr txBox="1"/>
              <p:nvPr/>
            </p:nvSpPr>
            <p:spPr>
              <a:xfrm>
                <a:off x="2773350" y="1329113"/>
                <a:ext cx="1483500" cy="3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rgbClr val="CCCCCC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말랑이좋아</a:t>
                </a:r>
                <a:endParaRPr>
                  <a:solidFill>
                    <a:srgbClr val="CCCCCC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</p:grpSp>
        <p:sp>
          <p:nvSpPr>
            <p:cNvPr id="1146" name="Google Shape;1146;p24"/>
            <p:cNvSpPr/>
            <p:nvPr/>
          </p:nvSpPr>
          <p:spPr>
            <a:xfrm rot="8096626">
              <a:off x="4508392" y="1408584"/>
              <a:ext cx="216163" cy="198131"/>
            </a:xfrm>
            <a:prstGeom prst="halfFrame">
              <a:avLst>
                <a:gd fmla="val 33333" name="adj1"/>
                <a:gd fmla="val 33333" name="adj2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4"/>
            <p:cNvSpPr/>
            <p:nvPr/>
          </p:nvSpPr>
          <p:spPr>
            <a:xfrm rot="-2905950">
              <a:off x="2054753" y="1408613"/>
              <a:ext cx="216126" cy="198064"/>
            </a:xfrm>
            <a:prstGeom prst="halfFrame">
              <a:avLst>
                <a:gd fmla="val 33333" name="adj1"/>
                <a:gd fmla="val 33333" name="adj2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4"/>
            <p:cNvSpPr/>
            <p:nvPr/>
          </p:nvSpPr>
          <p:spPr>
            <a:xfrm>
              <a:off x="4305225" y="2686563"/>
              <a:ext cx="187500" cy="348300"/>
            </a:xfrm>
            <a:prstGeom prst="curvedLeftArrow">
              <a:avLst>
                <a:gd fmla="val 25000" name="adj1"/>
                <a:gd fmla="val 50000" name="adj2"/>
                <a:gd fmla="val 25000" name="adj3"/>
              </a:avLst>
            </a:prstGeom>
            <a:gradFill>
              <a:gsLst>
                <a:gs pos="0">
                  <a:srgbClr val="7A7A7A"/>
                </a:gs>
                <a:gs pos="100000">
                  <a:srgbClr val="39393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4"/>
            <p:cNvSpPr/>
            <p:nvPr/>
          </p:nvSpPr>
          <p:spPr>
            <a:xfrm rot="10800000">
              <a:off x="2308625" y="2686563"/>
              <a:ext cx="187500" cy="348300"/>
            </a:xfrm>
            <a:prstGeom prst="curvedLeftArrow">
              <a:avLst>
                <a:gd fmla="val 25000" name="adj1"/>
                <a:gd fmla="val 50000" name="adj2"/>
                <a:gd fmla="val 25000" name="adj3"/>
              </a:avLst>
            </a:prstGeom>
            <a:gradFill>
              <a:gsLst>
                <a:gs pos="0">
                  <a:srgbClr val="7A7A7A"/>
                </a:gs>
                <a:gs pos="100000">
                  <a:srgbClr val="39393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50" name="Google Shape;1150;p24"/>
            <p:cNvPicPr preferRelativeResize="0"/>
            <p:nvPr/>
          </p:nvPicPr>
          <p:blipFill>
            <a:blip r:embed="rId11">
              <a:alphaModFix amt="40000"/>
            </a:blip>
            <a:stretch>
              <a:fillRect/>
            </a:stretch>
          </p:blipFill>
          <p:spPr>
            <a:xfrm rot="-13">
              <a:off x="2415927" y="2613521"/>
              <a:ext cx="1947373" cy="12435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1" name="Google Shape;1151;p24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484925" y="1997313"/>
              <a:ext cx="1831200" cy="1726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2" name="Google Shape;1152;p24"/>
            <p:cNvSpPr txBox="1"/>
            <p:nvPr/>
          </p:nvSpPr>
          <p:spPr>
            <a:xfrm>
              <a:off x="379787" y="1970425"/>
              <a:ext cx="11751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정보</a:t>
              </a:r>
              <a:endParaRPr>
                <a:solidFill>
                  <a:srgbClr val="666666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  <p:sp>
          <p:nvSpPr>
            <p:cNvPr id="1153" name="Google Shape;1153;p24"/>
            <p:cNvSpPr txBox="1"/>
            <p:nvPr/>
          </p:nvSpPr>
          <p:spPr>
            <a:xfrm>
              <a:off x="381976" y="2637163"/>
              <a:ext cx="11994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CCCCCC"/>
                  </a:solidFill>
                  <a:latin typeface="Gungsuh"/>
                  <a:ea typeface="Gungsuh"/>
                  <a:cs typeface="Gungsuh"/>
                  <a:sym typeface="Gungsuh"/>
                </a:rPr>
                <a:t>장비</a:t>
              </a:r>
              <a:endParaRPr>
                <a:solidFill>
                  <a:srgbClr val="CCCCCC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  <p:sp>
          <p:nvSpPr>
            <p:cNvPr id="1154" name="Google Shape;1154;p24"/>
            <p:cNvSpPr txBox="1"/>
            <p:nvPr/>
          </p:nvSpPr>
          <p:spPr>
            <a:xfrm>
              <a:off x="381976" y="3362800"/>
              <a:ext cx="11994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스킬</a:t>
              </a:r>
              <a:endParaRPr>
                <a:solidFill>
                  <a:srgbClr val="666666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  <p:pic>
          <p:nvPicPr>
            <p:cNvPr id="1155" name="Google Shape;1155;p24"/>
            <p:cNvPicPr preferRelativeResize="0"/>
            <p:nvPr/>
          </p:nvPicPr>
          <p:blipFill>
            <a:blip r:embed="rId11">
              <a:alphaModFix amt="33000"/>
            </a:blip>
            <a:stretch>
              <a:fillRect/>
            </a:stretch>
          </p:blipFill>
          <p:spPr>
            <a:xfrm rot="-14">
              <a:off x="4950000" y="1255745"/>
              <a:ext cx="3523625" cy="2981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6" name="Google Shape;1156;p24"/>
            <p:cNvPicPr preferRelativeResize="0"/>
            <p:nvPr/>
          </p:nvPicPr>
          <p:blipFill rotWithShape="1">
            <a:blip r:embed="rId13">
              <a:alphaModFix/>
            </a:blip>
            <a:srcRect b="40378" l="18327" r="73237" t="44616"/>
            <a:stretch/>
          </p:blipFill>
          <p:spPr>
            <a:xfrm>
              <a:off x="5337025" y="2573437"/>
              <a:ext cx="345650" cy="345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7" name="Google Shape;1157;p24"/>
            <p:cNvPicPr preferRelativeResize="0"/>
            <p:nvPr/>
          </p:nvPicPr>
          <p:blipFill rotWithShape="1">
            <a:blip r:embed="rId13">
              <a:alphaModFix/>
            </a:blip>
            <a:srcRect b="40378" l="18327" r="73237" t="44616"/>
            <a:stretch/>
          </p:blipFill>
          <p:spPr>
            <a:xfrm>
              <a:off x="6549525" y="1807124"/>
              <a:ext cx="345650" cy="3456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58" name="Google Shape;1158;p24"/>
            <p:cNvGrpSpPr/>
            <p:nvPr/>
          </p:nvGrpSpPr>
          <p:grpSpPr>
            <a:xfrm>
              <a:off x="6497638" y="3327080"/>
              <a:ext cx="449417" cy="395986"/>
              <a:chOff x="6490650" y="3165563"/>
              <a:chExt cx="463412" cy="463413"/>
            </a:xfrm>
          </p:grpSpPr>
          <p:pic>
            <p:nvPicPr>
              <p:cNvPr id="1159" name="Google Shape;1159;p24"/>
              <p:cNvPicPr preferRelativeResize="0"/>
              <p:nvPr/>
            </p:nvPicPr>
            <p:blipFill rotWithShape="1">
              <a:blip r:embed="rId14">
                <a:alphaModFix/>
              </a:blip>
              <a:srcRect b="40378" l="18327" r="73237" t="44616"/>
              <a:stretch/>
            </p:blipFill>
            <p:spPr>
              <a:xfrm>
                <a:off x="6490650" y="3165563"/>
                <a:ext cx="463412" cy="4634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60" name="Google Shape;1160;p24"/>
              <p:cNvPicPr preferRelativeResize="0"/>
              <p:nvPr/>
            </p:nvPicPr>
            <p:blipFill>
              <a:blip r:embed="rId15">
                <a:alphaModFix amt="42000"/>
              </a:blip>
              <a:stretch>
                <a:fillRect/>
              </a:stretch>
            </p:blipFill>
            <p:spPr>
              <a:xfrm>
                <a:off x="6549525" y="3224450"/>
                <a:ext cx="345650" cy="345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61" name="Google Shape;1161;p24"/>
            <p:cNvPicPr preferRelativeResize="0"/>
            <p:nvPr/>
          </p:nvPicPr>
          <p:blipFill rotWithShape="1">
            <a:blip r:embed="rId14">
              <a:alphaModFix/>
            </a:blip>
            <a:srcRect b="40378" l="18327" r="73237" t="44616"/>
            <a:stretch/>
          </p:blipFill>
          <p:spPr>
            <a:xfrm>
              <a:off x="6497638" y="1781955"/>
              <a:ext cx="449417" cy="3959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2" name="Google Shape;1162;p24"/>
            <p:cNvPicPr preferRelativeResize="0"/>
            <p:nvPr/>
          </p:nvPicPr>
          <p:blipFill rotWithShape="1">
            <a:blip r:embed="rId14">
              <a:alphaModFix/>
            </a:blip>
            <a:srcRect b="40378" l="18327" r="73237" t="44616"/>
            <a:stretch/>
          </p:blipFill>
          <p:spPr>
            <a:xfrm>
              <a:off x="5285138" y="2504505"/>
              <a:ext cx="449417" cy="45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3" name="Google Shape;1163;p24"/>
            <p:cNvPicPr preferRelativeResize="0"/>
            <p:nvPr/>
          </p:nvPicPr>
          <p:blipFill rotWithShape="1">
            <a:blip r:embed="rId14">
              <a:alphaModFix/>
            </a:blip>
            <a:srcRect b="40378" l="18327" r="73237" t="44616"/>
            <a:stretch/>
          </p:blipFill>
          <p:spPr>
            <a:xfrm>
              <a:off x="7596263" y="2521255"/>
              <a:ext cx="449417" cy="450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64" name="Google Shape;1164;p24"/>
            <p:cNvGrpSpPr/>
            <p:nvPr/>
          </p:nvGrpSpPr>
          <p:grpSpPr>
            <a:xfrm>
              <a:off x="6472675" y="2479825"/>
              <a:ext cx="499350" cy="499350"/>
              <a:chOff x="6472675" y="2517050"/>
              <a:chExt cx="499350" cy="499350"/>
            </a:xfrm>
          </p:grpSpPr>
          <p:pic>
            <p:nvPicPr>
              <p:cNvPr id="1165" name="Google Shape;1165;p24"/>
              <p:cNvPicPr preferRelativeResize="0"/>
              <p:nvPr/>
            </p:nvPicPr>
            <p:blipFill rotWithShape="1">
              <a:blip r:embed="rId16">
                <a:alphaModFix/>
              </a:blip>
              <a:srcRect b="40378" l="18327" r="73237" t="44616"/>
              <a:stretch/>
            </p:blipFill>
            <p:spPr>
              <a:xfrm>
                <a:off x="6472675" y="2517050"/>
                <a:ext cx="499350" cy="4993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66" name="Google Shape;1166;p24"/>
              <p:cNvPicPr preferRelativeResize="0"/>
              <p:nvPr/>
            </p:nvPicPr>
            <p:blipFill>
              <a:blip r:embed="rId17">
                <a:alphaModFix amt="54000"/>
              </a:blip>
              <a:stretch>
                <a:fillRect/>
              </a:stretch>
            </p:blipFill>
            <p:spPr>
              <a:xfrm>
                <a:off x="6526979" y="2568713"/>
                <a:ext cx="396000" cy="396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67" name="Google Shape;1167;p24"/>
            <p:cNvGrpSpPr/>
            <p:nvPr/>
          </p:nvGrpSpPr>
          <p:grpSpPr>
            <a:xfrm>
              <a:off x="7648150" y="2050924"/>
              <a:ext cx="345650" cy="345650"/>
              <a:chOff x="7648150" y="2050924"/>
              <a:chExt cx="345650" cy="345650"/>
            </a:xfrm>
          </p:grpSpPr>
          <p:pic>
            <p:nvPicPr>
              <p:cNvPr id="1168" name="Google Shape;1168;p24"/>
              <p:cNvPicPr preferRelativeResize="0"/>
              <p:nvPr/>
            </p:nvPicPr>
            <p:blipFill rotWithShape="1">
              <a:blip r:embed="rId18">
                <a:alphaModFix/>
              </a:blip>
              <a:srcRect b="40378" l="18327" r="73237" t="44616"/>
              <a:stretch/>
            </p:blipFill>
            <p:spPr>
              <a:xfrm>
                <a:off x="7648150" y="2050924"/>
                <a:ext cx="345650" cy="3456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69" name="Google Shape;1169;p24"/>
              <p:cNvPicPr preferRelativeResize="0"/>
              <p:nvPr/>
            </p:nvPicPr>
            <p:blipFill>
              <a:blip r:embed="rId19">
                <a:alphaModFix amt="54000"/>
              </a:blip>
              <a:stretch>
                <a:fillRect/>
              </a:stretch>
            </p:blipFill>
            <p:spPr>
              <a:xfrm>
                <a:off x="7694675" y="2097450"/>
                <a:ext cx="252600" cy="252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70" name="Google Shape;1170;p24"/>
            <p:cNvGrpSpPr/>
            <p:nvPr/>
          </p:nvGrpSpPr>
          <p:grpSpPr>
            <a:xfrm>
              <a:off x="5286675" y="3124750"/>
              <a:ext cx="449400" cy="396011"/>
              <a:chOff x="5286675" y="3062450"/>
              <a:chExt cx="449400" cy="449400"/>
            </a:xfrm>
          </p:grpSpPr>
          <p:pic>
            <p:nvPicPr>
              <p:cNvPr id="1171" name="Google Shape;1171;p24"/>
              <p:cNvPicPr preferRelativeResize="0"/>
              <p:nvPr/>
            </p:nvPicPr>
            <p:blipFill rotWithShape="1">
              <a:blip r:embed="rId18">
                <a:alphaModFix/>
              </a:blip>
              <a:srcRect b="40378" l="18327" r="73237" t="44616"/>
              <a:stretch/>
            </p:blipFill>
            <p:spPr>
              <a:xfrm>
                <a:off x="5286675" y="3062450"/>
                <a:ext cx="449400" cy="44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72" name="Google Shape;1172;p24"/>
              <p:cNvPicPr preferRelativeResize="0"/>
              <p:nvPr/>
            </p:nvPicPr>
            <p:blipFill>
              <a:blip r:embed="rId20">
                <a:alphaModFix amt="51000"/>
              </a:blip>
              <a:stretch>
                <a:fillRect/>
              </a:stretch>
            </p:blipFill>
            <p:spPr>
              <a:xfrm>
                <a:off x="5313375" y="3099701"/>
                <a:ext cx="396000" cy="3840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73" name="Google Shape;1173;p24"/>
            <p:cNvGrpSpPr/>
            <p:nvPr/>
          </p:nvGrpSpPr>
          <p:grpSpPr>
            <a:xfrm>
              <a:off x="7648150" y="3149924"/>
              <a:ext cx="345650" cy="345650"/>
              <a:chOff x="7648150" y="2050924"/>
              <a:chExt cx="345650" cy="345650"/>
            </a:xfrm>
          </p:grpSpPr>
          <p:pic>
            <p:nvPicPr>
              <p:cNvPr id="1174" name="Google Shape;1174;p24"/>
              <p:cNvPicPr preferRelativeResize="0"/>
              <p:nvPr/>
            </p:nvPicPr>
            <p:blipFill rotWithShape="1">
              <a:blip r:embed="rId18">
                <a:alphaModFix/>
              </a:blip>
              <a:srcRect b="40378" l="18327" r="73237" t="44616"/>
              <a:stretch/>
            </p:blipFill>
            <p:spPr>
              <a:xfrm>
                <a:off x="7648150" y="2050924"/>
                <a:ext cx="345650" cy="3456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75" name="Google Shape;1175;p24"/>
              <p:cNvPicPr preferRelativeResize="0"/>
              <p:nvPr/>
            </p:nvPicPr>
            <p:blipFill>
              <a:blip r:embed="rId19">
                <a:alphaModFix amt="54000"/>
              </a:blip>
              <a:stretch>
                <a:fillRect/>
              </a:stretch>
            </p:blipFill>
            <p:spPr>
              <a:xfrm>
                <a:off x="7694675" y="2097450"/>
                <a:ext cx="252600" cy="252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76" name="Google Shape;1176;p24"/>
            <p:cNvPicPr preferRelativeResize="0"/>
            <p:nvPr/>
          </p:nvPicPr>
          <p:blipFill rotWithShape="1">
            <a:blip r:embed="rId18">
              <a:alphaModFix/>
            </a:blip>
            <a:srcRect b="40378" l="18327" r="73237" t="44616"/>
            <a:stretch/>
          </p:blipFill>
          <p:spPr>
            <a:xfrm>
              <a:off x="5337025" y="2050924"/>
              <a:ext cx="345650" cy="345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7" name="Google Shape;1177;p24"/>
            <p:cNvPicPr preferRelativeResize="0"/>
            <p:nvPr/>
          </p:nvPicPr>
          <p:blipFill>
            <a:blip r:embed="rId21">
              <a:alphaModFix amt="46000"/>
            </a:blip>
            <a:stretch>
              <a:fillRect/>
            </a:stretch>
          </p:blipFill>
          <p:spPr>
            <a:xfrm>
              <a:off x="6531279" y="1827125"/>
              <a:ext cx="38215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8" name="Google Shape;1178;p24"/>
            <p:cNvPicPr preferRelativeResize="0"/>
            <p:nvPr/>
          </p:nvPicPr>
          <p:blipFill>
            <a:blip r:embed="rId22">
              <a:alphaModFix amt="49000"/>
            </a:blip>
            <a:stretch>
              <a:fillRect/>
            </a:stretch>
          </p:blipFill>
          <p:spPr>
            <a:xfrm>
              <a:off x="5358975" y="2071350"/>
              <a:ext cx="3048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9" name="Google Shape;1179;p24"/>
            <p:cNvPicPr preferRelativeResize="0"/>
            <p:nvPr/>
          </p:nvPicPr>
          <p:blipFill>
            <a:blip r:embed="rId23">
              <a:alphaModFix amt="54000"/>
            </a:blip>
            <a:stretch>
              <a:fillRect/>
            </a:stretch>
          </p:blipFill>
          <p:spPr>
            <a:xfrm>
              <a:off x="5330300" y="2521250"/>
              <a:ext cx="382150" cy="382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0" name="Google Shape;1180;p24"/>
            <p:cNvPicPr preferRelativeResize="0"/>
            <p:nvPr/>
          </p:nvPicPr>
          <p:blipFill>
            <a:blip r:embed="rId24">
              <a:alphaModFix amt="50000"/>
            </a:blip>
            <a:stretch>
              <a:fillRect/>
            </a:stretch>
          </p:blipFill>
          <p:spPr>
            <a:xfrm>
              <a:off x="7596275" y="2521550"/>
              <a:ext cx="449400" cy="449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81" name="Google Shape;1181;p24"/>
          <p:cNvGrpSpPr/>
          <p:nvPr/>
        </p:nvGrpSpPr>
        <p:grpSpPr>
          <a:xfrm>
            <a:off x="3647387" y="4357888"/>
            <a:ext cx="1695200" cy="499375"/>
            <a:chOff x="3807137" y="4310988"/>
            <a:chExt cx="1695200" cy="499375"/>
          </a:xfrm>
        </p:grpSpPr>
        <p:pic>
          <p:nvPicPr>
            <p:cNvPr id="1182" name="Google Shape;1182;p24"/>
            <p:cNvPicPr preferRelativeResize="0"/>
            <p:nvPr/>
          </p:nvPicPr>
          <p:blipFill>
            <a:blip r:embed="rId25">
              <a:alphaModFix/>
            </a:blip>
            <a:stretch>
              <a:fillRect/>
            </a:stretch>
          </p:blipFill>
          <p:spPr>
            <a:xfrm>
              <a:off x="3807137" y="4310988"/>
              <a:ext cx="1695200" cy="499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3" name="Google Shape;1183;p24"/>
            <p:cNvSpPr txBox="1"/>
            <p:nvPr/>
          </p:nvSpPr>
          <p:spPr>
            <a:xfrm>
              <a:off x="3912963" y="4366563"/>
              <a:ext cx="14835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CCCCCC"/>
                  </a:solidFill>
                  <a:latin typeface="Gungsuh"/>
                  <a:ea typeface="Gungsuh"/>
                  <a:cs typeface="Gungsuh"/>
                  <a:sym typeface="Gungsuh"/>
                </a:rPr>
                <a:t>완료</a:t>
              </a:r>
              <a:endParaRPr>
                <a:solidFill>
                  <a:srgbClr val="CCCCCC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</p:grpSp>
      <p:sp>
        <p:nvSpPr>
          <p:cNvPr id="1184" name="Google Shape;1184;p24"/>
          <p:cNvSpPr/>
          <p:nvPr/>
        </p:nvSpPr>
        <p:spPr>
          <a:xfrm>
            <a:off x="5319200" y="2728725"/>
            <a:ext cx="341700" cy="273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5" name="Google Shape;1185;p24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2552937" y="1257963"/>
            <a:ext cx="1695200" cy="49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Google Shape;1186;p24"/>
          <p:cNvSpPr txBox="1"/>
          <p:nvPr/>
        </p:nvSpPr>
        <p:spPr>
          <a:xfrm>
            <a:off x="2663713" y="1316288"/>
            <a:ext cx="14835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CCCCCC"/>
                </a:solidFill>
                <a:latin typeface="Gungsuh"/>
                <a:ea typeface="Gungsuh"/>
                <a:cs typeface="Gungsuh"/>
                <a:sym typeface="Gungsuh"/>
              </a:rPr>
              <a:t>말랑이좋아</a:t>
            </a:r>
            <a:endParaRPr>
              <a:solidFill>
                <a:srgbClr val="CCCCCC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1187" name="Google Shape;1187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95300" y="1075200"/>
            <a:ext cx="5439525" cy="4136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8" name="Google Shape;1188;p24"/>
          <p:cNvGrpSpPr/>
          <p:nvPr/>
        </p:nvGrpSpPr>
        <p:grpSpPr>
          <a:xfrm>
            <a:off x="2411913" y="2167180"/>
            <a:ext cx="449417" cy="450000"/>
            <a:chOff x="5285138" y="2504505"/>
            <a:chExt cx="449417" cy="450000"/>
          </a:xfrm>
        </p:grpSpPr>
        <p:pic>
          <p:nvPicPr>
            <p:cNvPr id="1189" name="Google Shape;1189;p24"/>
            <p:cNvPicPr preferRelativeResize="0"/>
            <p:nvPr/>
          </p:nvPicPr>
          <p:blipFill rotWithShape="1">
            <a:blip r:embed="rId14">
              <a:alphaModFix/>
            </a:blip>
            <a:srcRect b="40378" l="18327" r="73237" t="44616"/>
            <a:stretch/>
          </p:blipFill>
          <p:spPr>
            <a:xfrm>
              <a:off x="5285138" y="2504505"/>
              <a:ext cx="449417" cy="45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0" name="Google Shape;1190;p24"/>
            <p:cNvPicPr preferRelativeResize="0"/>
            <p:nvPr/>
          </p:nvPicPr>
          <p:blipFill>
            <a:blip r:embed="rId26">
              <a:alphaModFix amt="51000"/>
            </a:blip>
            <a:stretch>
              <a:fillRect/>
            </a:stretch>
          </p:blipFill>
          <p:spPr>
            <a:xfrm>
              <a:off x="5330300" y="2521250"/>
              <a:ext cx="382150" cy="3821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91" name="Google Shape;1191;p24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 rot="10800000">
            <a:off x="3035112" y="2283525"/>
            <a:ext cx="355026" cy="2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24"/>
          <p:cNvPicPr preferRelativeResize="0"/>
          <p:nvPr/>
        </p:nvPicPr>
        <p:blipFill rotWithShape="1">
          <a:blip r:embed="rId16">
            <a:alphaModFix amt="69000"/>
          </a:blip>
          <a:srcRect b="40378" l="18327" r="73237" t="44616"/>
          <a:stretch/>
        </p:blipFill>
        <p:spPr>
          <a:xfrm>
            <a:off x="3563888" y="2167180"/>
            <a:ext cx="449417" cy="4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24"/>
          <p:cNvPicPr preferRelativeResize="0"/>
          <p:nvPr/>
        </p:nvPicPr>
        <p:blipFill rotWithShape="1">
          <a:blip r:embed="rId28">
            <a:alphaModFix/>
          </a:blip>
          <a:srcRect b="43474" l="3155" r="36168" t="49361"/>
          <a:stretch/>
        </p:blipFill>
        <p:spPr>
          <a:xfrm>
            <a:off x="4298495" y="2199813"/>
            <a:ext cx="1944900" cy="4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24"/>
          <p:cNvPicPr preferRelativeResize="0"/>
          <p:nvPr/>
        </p:nvPicPr>
        <p:blipFill rotWithShape="1">
          <a:blip r:embed="rId28">
            <a:alphaModFix/>
          </a:blip>
          <a:srcRect b="43474" l="3155" r="36168" t="49361"/>
          <a:stretch/>
        </p:blipFill>
        <p:spPr>
          <a:xfrm>
            <a:off x="4298495" y="2617175"/>
            <a:ext cx="1944900" cy="4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24"/>
          <p:cNvPicPr preferRelativeResize="0"/>
          <p:nvPr/>
        </p:nvPicPr>
        <p:blipFill rotWithShape="1">
          <a:blip r:embed="rId28">
            <a:alphaModFix/>
          </a:blip>
          <a:srcRect b="43474" l="3155" r="36168" t="49361"/>
          <a:stretch/>
        </p:blipFill>
        <p:spPr>
          <a:xfrm>
            <a:off x="4298495" y="3034550"/>
            <a:ext cx="1944900" cy="4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24"/>
          <p:cNvPicPr preferRelativeResize="0"/>
          <p:nvPr/>
        </p:nvPicPr>
        <p:blipFill rotWithShape="1">
          <a:blip r:embed="rId28">
            <a:alphaModFix/>
          </a:blip>
          <a:srcRect b="43474" l="3155" r="36168" t="49361"/>
          <a:stretch/>
        </p:blipFill>
        <p:spPr>
          <a:xfrm>
            <a:off x="4298495" y="3451913"/>
            <a:ext cx="1944900" cy="4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p24"/>
          <p:cNvPicPr preferRelativeResize="0"/>
          <p:nvPr/>
        </p:nvPicPr>
        <p:blipFill rotWithShape="1">
          <a:blip r:embed="rId28">
            <a:alphaModFix/>
          </a:blip>
          <a:srcRect b="43474" l="3155" r="36168" t="49361"/>
          <a:stretch/>
        </p:blipFill>
        <p:spPr>
          <a:xfrm>
            <a:off x="4298500" y="3869300"/>
            <a:ext cx="1944900" cy="1652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8" name="Google Shape;1198;p24"/>
          <p:cNvGrpSpPr/>
          <p:nvPr/>
        </p:nvGrpSpPr>
        <p:grpSpPr>
          <a:xfrm>
            <a:off x="6243400" y="2190167"/>
            <a:ext cx="223200" cy="1853804"/>
            <a:chOff x="4700325" y="337912"/>
            <a:chExt cx="223200" cy="2287800"/>
          </a:xfrm>
        </p:grpSpPr>
        <p:sp>
          <p:nvSpPr>
            <p:cNvPr id="1199" name="Google Shape;1199;p24"/>
            <p:cNvSpPr txBox="1"/>
            <p:nvPr/>
          </p:nvSpPr>
          <p:spPr>
            <a:xfrm rot="5400000">
              <a:off x="4703775" y="409550"/>
              <a:ext cx="216300" cy="164400"/>
            </a:xfrm>
            <a:prstGeom prst="rect">
              <a:avLst/>
            </a:prstGeom>
            <a:gradFill>
              <a:gsLst>
                <a:gs pos="0">
                  <a:srgbClr val="999999"/>
                </a:gs>
                <a:gs pos="49000">
                  <a:srgbClr val="FFFFFF">
                    <a:alpha val="0"/>
                  </a:srgbClr>
                </a:gs>
                <a:gs pos="100000">
                  <a:srgbClr val="999999"/>
                </a:gs>
              </a:gsLst>
              <a:lin ang="5400700" scaled="0"/>
            </a:gradFill>
            <a:ln cap="flat" cmpd="sng" w="3810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1200" name="Google Shape;1200;p24"/>
            <p:cNvSpPr txBox="1"/>
            <p:nvPr/>
          </p:nvSpPr>
          <p:spPr>
            <a:xfrm rot="5400000">
              <a:off x="3668025" y="1370212"/>
              <a:ext cx="2287800" cy="2232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1201" name="Google Shape;1201;p24"/>
          <p:cNvSpPr/>
          <p:nvPr/>
        </p:nvSpPr>
        <p:spPr>
          <a:xfrm>
            <a:off x="2411925" y="2806125"/>
            <a:ext cx="1581000" cy="1228500"/>
          </a:xfrm>
          <a:prstGeom prst="rect">
            <a:avLst/>
          </a:prstGeom>
          <a:gradFill>
            <a:gsLst>
              <a:gs pos="0">
                <a:srgbClr val="000000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2" name="Google Shape;1202;p24"/>
          <p:cNvGrpSpPr/>
          <p:nvPr/>
        </p:nvGrpSpPr>
        <p:grpSpPr>
          <a:xfrm>
            <a:off x="4003248" y="2804787"/>
            <a:ext cx="29574" cy="1483181"/>
            <a:chOff x="4700325" y="337912"/>
            <a:chExt cx="223200" cy="2287800"/>
          </a:xfrm>
        </p:grpSpPr>
        <p:sp>
          <p:nvSpPr>
            <p:cNvPr id="1203" name="Google Shape;1203;p24"/>
            <p:cNvSpPr txBox="1"/>
            <p:nvPr/>
          </p:nvSpPr>
          <p:spPr>
            <a:xfrm rot="5400000">
              <a:off x="4703775" y="409550"/>
              <a:ext cx="216300" cy="164400"/>
            </a:xfrm>
            <a:prstGeom prst="rect">
              <a:avLst/>
            </a:prstGeom>
            <a:gradFill>
              <a:gsLst>
                <a:gs pos="0">
                  <a:srgbClr val="999999"/>
                </a:gs>
                <a:gs pos="49000">
                  <a:srgbClr val="FFFFFF">
                    <a:alpha val="0"/>
                  </a:srgbClr>
                </a:gs>
                <a:gs pos="100000">
                  <a:srgbClr val="999999"/>
                </a:gs>
              </a:gsLst>
              <a:lin ang="5400700" scaled="0"/>
            </a:gradFill>
            <a:ln cap="flat" cmpd="sng" w="3810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1204" name="Google Shape;1204;p24"/>
            <p:cNvSpPr txBox="1"/>
            <p:nvPr/>
          </p:nvSpPr>
          <p:spPr>
            <a:xfrm rot="5400000">
              <a:off x="3668025" y="1370212"/>
              <a:ext cx="2287800" cy="2232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grpSp>
        <p:nvGrpSpPr>
          <p:cNvPr id="1205" name="Google Shape;1205;p24"/>
          <p:cNvGrpSpPr/>
          <p:nvPr/>
        </p:nvGrpSpPr>
        <p:grpSpPr>
          <a:xfrm>
            <a:off x="2445900" y="3125688"/>
            <a:ext cx="1111775" cy="213300"/>
            <a:chOff x="556775" y="3369300"/>
            <a:chExt cx="1111775" cy="213300"/>
          </a:xfrm>
        </p:grpSpPr>
        <p:sp>
          <p:nvSpPr>
            <p:cNvPr id="1206" name="Google Shape;1206;p24"/>
            <p:cNvSpPr txBox="1"/>
            <p:nvPr/>
          </p:nvSpPr>
          <p:spPr>
            <a:xfrm>
              <a:off x="556775" y="3393313"/>
              <a:ext cx="709200" cy="1653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물리 방어력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1207" name="Google Shape;1207;p24"/>
            <p:cNvSpPr txBox="1"/>
            <p:nvPr/>
          </p:nvSpPr>
          <p:spPr>
            <a:xfrm>
              <a:off x="1408750" y="3369300"/>
              <a:ext cx="2598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EFEFEF"/>
                  </a:solidFill>
                </a:rPr>
                <a:t>0</a:t>
              </a:r>
              <a:endParaRPr b="1" sz="600">
                <a:solidFill>
                  <a:srgbClr val="EFEFEF"/>
                </a:solidFill>
              </a:endParaRPr>
            </a:p>
          </p:txBody>
        </p:sp>
      </p:grpSp>
      <p:pic>
        <p:nvPicPr>
          <p:cNvPr id="1208" name="Google Shape;1208;p24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 rot="10800000">
            <a:off x="3557681" y="3164175"/>
            <a:ext cx="179900" cy="110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9" name="Google Shape;1209;p24"/>
          <p:cNvGrpSpPr/>
          <p:nvPr/>
        </p:nvGrpSpPr>
        <p:grpSpPr>
          <a:xfrm>
            <a:off x="2445900" y="3338988"/>
            <a:ext cx="1111775" cy="213300"/>
            <a:chOff x="556775" y="3369300"/>
            <a:chExt cx="1111775" cy="213300"/>
          </a:xfrm>
        </p:grpSpPr>
        <p:sp>
          <p:nvSpPr>
            <p:cNvPr id="1210" name="Google Shape;1210;p24"/>
            <p:cNvSpPr txBox="1"/>
            <p:nvPr/>
          </p:nvSpPr>
          <p:spPr>
            <a:xfrm>
              <a:off x="556775" y="3393313"/>
              <a:ext cx="709200" cy="1653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마법 방어력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1211" name="Google Shape;1211;p24"/>
            <p:cNvSpPr txBox="1"/>
            <p:nvPr/>
          </p:nvSpPr>
          <p:spPr>
            <a:xfrm>
              <a:off x="1408750" y="3369300"/>
              <a:ext cx="2598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EFEFEF"/>
                  </a:solidFill>
                </a:rPr>
                <a:t>0</a:t>
              </a:r>
              <a:endParaRPr b="1" sz="600">
                <a:solidFill>
                  <a:srgbClr val="EFEFEF"/>
                </a:solidFill>
              </a:endParaRPr>
            </a:p>
          </p:txBody>
        </p:sp>
      </p:grpSp>
      <p:pic>
        <p:nvPicPr>
          <p:cNvPr id="1212" name="Google Shape;1212;p24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 rot="10800000">
            <a:off x="3557681" y="3377475"/>
            <a:ext cx="179900" cy="110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3" name="Google Shape;1213;p24"/>
          <p:cNvGrpSpPr/>
          <p:nvPr/>
        </p:nvGrpSpPr>
        <p:grpSpPr>
          <a:xfrm>
            <a:off x="2445900" y="3552288"/>
            <a:ext cx="1111775" cy="213300"/>
            <a:chOff x="556775" y="3369300"/>
            <a:chExt cx="1111775" cy="213300"/>
          </a:xfrm>
        </p:grpSpPr>
        <p:sp>
          <p:nvSpPr>
            <p:cNvPr id="1214" name="Google Shape;1214;p24"/>
            <p:cNvSpPr txBox="1"/>
            <p:nvPr/>
          </p:nvSpPr>
          <p:spPr>
            <a:xfrm>
              <a:off x="556775" y="3393313"/>
              <a:ext cx="709200" cy="1653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체력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1215" name="Google Shape;1215;p24"/>
            <p:cNvSpPr txBox="1"/>
            <p:nvPr/>
          </p:nvSpPr>
          <p:spPr>
            <a:xfrm>
              <a:off x="1408750" y="3369300"/>
              <a:ext cx="2598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EFEFEF"/>
                  </a:solidFill>
                </a:rPr>
                <a:t>0</a:t>
              </a:r>
              <a:endParaRPr b="1" sz="600">
                <a:solidFill>
                  <a:srgbClr val="EFEFEF"/>
                </a:solidFill>
              </a:endParaRPr>
            </a:p>
          </p:txBody>
        </p:sp>
      </p:grpSp>
      <p:pic>
        <p:nvPicPr>
          <p:cNvPr id="1216" name="Google Shape;1216;p24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 rot="10800000">
            <a:off x="3557681" y="3590775"/>
            <a:ext cx="179900" cy="1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7" name="Google Shape;121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45900" y="1928200"/>
            <a:ext cx="387724" cy="2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8" name="Google Shape;1218;p24"/>
          <p:cNvSpPr txBox="1"/>
          <p:nvPr/>
        </p:nvSpPr>
        <p:spPr>
          <a:xfrm>
            <a:off x="2442825" y="1949650"/>
            <a:ext cx="387600" cy="1653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현재</a:t>
            </a:r>
            <a:endParaRPr b="1" sz="6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1219" name="Google Shape;1219;p24"/>
          <p:cNvSpPr txBox="1"/>
          <p:nvPr/>
        </p:nvSpPr>
        <p:spPr>
          <a:xfrm>
            <a:off x="3737575" y="3338988"/>
            <a:ext cx="2598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6AA84F"/>
                </a:solidFill>
              </a:rPr>
              <a:t>1</a:t>
            </a:r>
            <a:endParaRPr b="1" sz="600">
              <a:solidFill>
                <a:srgbClr val="6AA84F"/>
              </a:solidFill>
            </a:endParaRPr>
          </a:p>
        </p:txBody>
      </p:sp>
      <p:sp>
        <p:nvSpPr>
          <p:cNvPr id="1220" name="Google Shape;1220;p24"/>
          <p:cNvSpPr txBox="1"/>
          <p:nvPr/>
        </p:nvSpPr>
        <p:spPr>
          <a:xfrm>
            <a:off x="3737575" y="3552288"/>
            <a:ext cx="2598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6AA84F"/>
                </a:solidFill>
              </a:rPr>
              <a:t>1</a:t>
            </a:r>
            <a:endParaRPr b="1" sz="600">
              <a:solidFill>
                <a:srgbClr val="6AA84F"/>
              </a:solidFill>
            </a:endParaRPr>
          </a:p>
        </p:txBody>
      </p:sp>
      <p:sp>
        <p:nvSpPr>
          <p:cNvPr id="1221" name="Google Shape;1221;p24"/>
          <p:cNvSpPr txBox="1"/>
          <p:nvPr/>
        </p:nvSpPr>
        <p:spPr>
          <a:xfrm>
            <a:off x="3737575" y="3125688"/>
            <a:ext cx="2598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6AA84F"/>
                </a:solidFill>
              </a:rPr>
              <a:t>1</a:t>
            </a:r>
            <a:endParaRPr b="1" sz="600">
              <a:solidFill>
                <a:srgbClr val="6AA84F"/>
              </a:solidFill>
            </a:endParaRPr>
          </a:p>
        </p:txBody>
      </p:sp>
      <p:sp>
        <p:nvSpPr>
          <p:cNvPr id="1222" name="Google Shape;1222;p24"/>
          <p:cNvSpPr txBox="1"/>
          <p:nvPr/>
        </p:nvSpPr>
        <p:spPr>
          <a:xfrm>
            <a:off x="2445900" y="2895450"/>
            <a:ext cx="1513200" cy="1653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능력치</a:t>
            </a:r>
            <a:endParaRPr b="1" sz="6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1223" name="Google Shape;1223;p24"/>
          <p:cNvSpPr txBox="1"/>
          <p:nvPr/>
        </p:nvSpPr>
        <p:spPr>
          <a:xfrm>
            <a:off x="5440906" y="4209576"/>
            <a:ext cx="802500" cy="217800"/>
          </a:xfrm>
          <a:prstGeom prst="rect">
            <a:avLst/>
          </a:prstGeom>
          <a:gradFill>
            <a:gsLst>
              <a:gs pos="0">
                <a:srgbClr val="274E13"/>
              </a:gs>
              <a:gs pos="25000">
                <a:srgbClr val="274E13"/>
              </a:gs>
              <a:gs pos="50000">
                <a:srgbClr val="38761D"/>
              </a:gs>
              <a:gs pos="75000">
                <a:srgbClr val="274E13"/>
              </a:gs>
              <a:gs pos="100000">
                <a:srgbClr val="203E13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D5F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9EF382"/>
                </a:solidFill>
                <a:latin typeface="Gungsuh"/>
                <a:ea typeface="Gungsuh"/>
                <a:cs typeface="Gungsuh"/>
                <a:sym typeface="Gungsuh"/>
              </a:rPr>
              <a:t>착용</a:t>
            </a:r>
            <a:endParaRPr b="1" sz="1000">
              <a:solidFill>
                <a:srgbClr val="9EF382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1224" name="Google Shape;1224;p24"/>
          <p:cNvSpPr txBox="1"/>
          <p:nvPr/>
        </p:nvSpPr>
        <p:spPr>
          <a:xfrm>
            <a:off x="2614187" y="4201625"/>
            <a:ext cx="775200" cy="216000"/>
          </a:xfrm>
          <a:prstGeom prst="rect">
            <a:avLst/>
          </a:prstGeom>
          <a:gradFill>
            <a:gsLst>
              <a:gs pos="0">
                <a:srgbClr val="990000"/>
              </a:gs>
              <a:gs pos="50000">
                <a:srgbClr val="CC0000"/>
              </a:gs>
              <a:gs pos="100000">
                <a:srgbClr val="660000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B8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38323"/>
                </a:solidFill>
                <a:latin typeface="Gungsuh"/>
                <a:ea typeface="Gungsuh"/>
                <a:cs typeface="Gungsuh"/>
                <a:sym typeface="Gungsuh"/>
              </a:rPr>
              <a:t>취소</a:t>
            </a:r>
            <a:endParaRPr b="1" sz="1000">
              <a:solidFill>
                <a:srgbClr val="F38323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grpSp>
        <p:nvGrpSpPr>
          <p:cNvPr id="1225" name="Google Shape;1225;p24"/>
          <p:cNvGrpSpPr/>
          <p:nvPr/>
        </p:nvGrpSpPr>
        <p:grpSpPr>
          <a:xfrm>
            <a:off x="3563888" y="2167180"/>
            <a:ext cx="449417" cy="450000"/>
            <a:chOff x="5285138" y="2504505"/>
            <a:chExt cx="449417" cy="450000"/>
          </a:xfrm>
        </p:grpSpPr>
        <p:pic>
          <p:nvPicPr>
            <p:cNvPr id="1226" name="Google Shape;1226;p24"/>
            <p:cNvPicPr preferRelativeResize="0"/>
            <p:nvPr/>
          </p:nvPicPr>
          <p:blipFill rotWithShape="1">
            <a:blip r:embed="rId14">
              <a:alphaModFix/>
            </a:blip>
            <a:srcRect b="40378" l="18327" r="73237" t="44616"/>
            <a:stretch/>
          </p:blipFill>
          <p:spPr>
            <a:xfrm>
              <a:off x="5285138" y="2504505"/>
              <a:ext cx="449417" cy="45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7" name="Google Shape;1227;p24"/>
            <p:cNvPicPr preferRelativeResize="0"/>
            <p:nvPr/>
          </p:nvPicPr>
          <p:blipFill>
            <a:blip r:embed="rId26">
              <a:alphaModFix amt="51000"/>
            </a:blip>
            <a:stretch>
              <a:fillRect/>
            </a:stretch>
          </p:blipFill>
          <p:spPr>
            <a:xfrm>
              <a:off x="5330300" y="2521250"/>
              <a:ext cx="382150" cy="382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28" name="Google Shape;1228;p24"/>
          <p:cNvGrpSpPr/>
          <p:nvPr/>
        </p:nvGrpSpPr>
        <p:grpSpPr>
          <a:xfrm>
            <a:off x="2411913" y="2167205"/>
            <a:ext cx="449417" cy="450000"/>
            <a:chOff x="7941913" y="4086355"/>
            <a:chExt cx="449417" cy="450000"/>
          </a:xfrm>
        </p:grpSpPr>
        <p:pic>
          <p:nvPicPr>
            <p:cNvPr id="1229" name="Google Shape;1229;p24"/>
            <p:cNvPicPr preferRelativeResize="0"/>
            <p:nvPr/>
          </p:nvPicPr>
          <p:blipFill rotWithShape="1">
            <a:blip r:embed="rId29">
              <a:alphaModFix/>
            </a:blip>
            <a:srcRect b="40378" l="18327" r="73237" t="44616"/>
            <a:stretch/>
          </p:blipFill>
          <p:spPr>
            <a:xfrm>
              <a:off x="7941913" y="4086355"/>
              <a:ext cx="449417" cy="45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0" name="Google Shape;1230;p24"/>
            <p:cNvPicPr preferRelativeResize="0"/>
            <p:nvPr/>
          </p:nvPicPr>
          <p:blipFill>
            <a:blip r:embed="rId30">
              <a:alphaModFix amt="50000"/>
            </a:blip>
            <a:stretch>
              <a:fillRect/>
            </a:stretch>
          </p:blipFill>
          <p:spPr>
            <a:xfrm>
              <a:off x="7941925" y="4086650"/>
              <a:ext cx="449400" cy="449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31" name="Google Shape;1231;p24"/>
          <p:cNvGrpSpPr/>
          <p:nvPr/>
        </p:nvGrpSpPr>
        <p:grpSpPr>
          <a:xfrm>
            <a:off x="3563888" y="2167205"/>
            <a:ext cx="449417" cy="450000"/>
            <a:chOff x="7941913" y="4086355"/>
            <a:chExt cx="449417" cy="450000"/>
          </a:xfrm>
        </p:grpSpPr>
        <p:pic>
          <p:nvPicPr>
            <p:cNvPr id="1232" name="Google Shape;1232;p24"/>
            <p:cNvPicPr preferRelativeResize="0"/>
            <p:nvPr/>
          </p:nvPicPr>
          <p:blipFill rotWithShape="1">
            <a:blip r:embed="rId29">
              <a:alphaModFix/>
            </a:blip>
            <a:srcRect b="40378" l="18327" r="73237" t="44616"/>
            <a:stretch/>
          </p:blipFill>
          <p:spPr>
            <a:xfrm>
              <a:off x="7941913" y="4086355"/>
              <a:ext cx="449417" cy="45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3" name="Google Shape;1233;p24"/>
            <p:cNvPicPr preferRelativeResize="0"/>
            <p:nvPr/>
          </p:nvPicPr>
          <p:blipFill>
            <a:blip r:embed="rId30">
              <a:alphaModFix amt="50000"/>
            </a:blip>
            <a:stretch>
              <a:fillRect/>
            </a:stretch>
          </p:blipFill>
          <p:spPr>
            <a:xfrm>
              <a:off x="7941925" y="4086650"/>
              <a:ext cx="449400" cy="449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34" name="Google Shape;1234;p24"/>
          <p:cNvPicPr preferRelativeResize="0"/>
          <p:nvPr/>
        </p:nvPicPr>
        <p:blipFill rotWithShape="1">
          <a:blip r:embed="rId31">
            <a:alphaModFix amt="88000"/>
          </a:blip>
          <a:srcRect b="39229" l="16254" r="66944" t="39073"/>
          <a:stretch/>
        </p:blipFill>
        <p:spPr>
          <a:xfrm>
            <a:off x="4365061" y="2263901"/>
            <a:ext cx="300001" cy="289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24"/>
          <p:cNvPicPr preferRelativeResize="0"/>
          <p:nvPr/>
        </p:nvPicPr>
        <p:blipFill rotWithShape="1">
          <a:blip r:embed="rId32">
            <a:alphaModFix amt="84000"/>
          </a:blip>
          <a:srcRect b="39828" l="42514" r="41882" t="40113"/>
          <a:stretch/>
        </p:blipFill>
        <p:spPr>
          <a:xfrm>
            <a:off x="4755300" y="2264400"/>
            <a:ext cx="298798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p24"/>
          <p:cNvPicPr preferRelativeResize="0"/>
          <p:nvPr/>
        </p:nvPicPr>
        <p:blipFill rotWithShape="1">
          <a:blip r:embed="rId33">
            <a:alphaModFix amt="13000"/>
          </a:blip>
          <a:srcRect b="43474" l="3154" r="82825" t="49361"/>
          <a:stretch/>
        </p:blipFill>
        <p:spPr>
          <a:xfrm>
            <a:off x="4719300" y="2246375"/>
            <a:ext cx="370801" cy="37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7" name="Google Shape;1237;p24"/>
          <p:cNvPicPr preferRelativeResize="0"/>
          <p:nvPr/>
        </p:nvPicPr>
        <p:blipFill rotWithShape="1">
          <a:blip r:embed="rId32">
            <a:alphaModFix amt="84000"/>
          </a:blip>
          <a:srcRect b="39828" l="42514" r="41882" t="40113"/>
          <a:stretch/>
        </p:blipFill>
        <p:spPr>
          <a:xfrm>
            <a:off x="3596375" y="2199825"/>
            <a:ext cx="387599" cy="373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8" name="Google Shape;1238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33049" y="1928200"/>
            <a:ext cx="533846" cy="2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Google Shape;1239;p24"/>
          <p:cNvSpPr txBox="1"/>
          <p:nvPr/>
        </p:nvSpPr>
        <p:spPr>
          <a:xfrm>
            <a:off x="3539713" y="1962000"/>
            <a:ext cx="520500" cy="1653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장착 후</a:t>
            </a:r>
            <a:endParaRPr b="1" sz="6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1240" name="Google Shape;1240;p24"/>
          <p:cNvSpPr/>
          <p:nvPr/>
        </p:nvSpPr>
        <p:spPr>
          <a:xfrm>
            <a:off x="3496250" y="1855600"/>
            <a:ext cx="631500" cy="857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24"/>
          <p:cNvSpPr/>
          <p:nvPr/>
        </p:nvSpPr>
        <p:spPr>
          <a:xfrm>
            <a:off x="4680000" y="2122148"/>
            <a:ext cx="449400" cy="572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2" name="Google Shape;1242;p24"/>
          <p:cNvGrpSpPr/>
          <p:nvPr/>
        </p:nvGrpSpPr>
        <p:grpSpPr>
          <a:xfrm>
            <a:off x="2445900" y="3770300"/>
            <a:ext cx="1111775" cy="213300"/>
            <a:chOff x="556775" y="3369300"/>
            <a:chExt cx="1111775" cy="213300"/>
          </a:xfrm>
        </p:grpSpPr>
        <p:sp>
          <p:nvSpPr>
            <p:cNvPr id="1243" name="Google Shape;1243;p24"/>
            <p:cNvSpPr txBox="1"/>
            <p:nvPr/>
          </p:nvSpPr>
          <p:spPr>
            <a:xfrm>
              <a:off x="556775" y="3393313"/>
              <a:ext cx="709200" cy="1653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마력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1244" name="Google Shape;1244;p24"/>
            <p:cNvSpPr txBox="1"/>
            <p:nvPr/>
          </p:nvSpPr>
          <p:spPr>
            <a:xfrm>
              <a:off x="1408750" y="3369300"/>
              <a:ext cx="2598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EFEFEF"/>
                  </a:solidFill>
                </a:rPr>
                <a:t>0</a:t>
              </a:r>
              <a:endParaRPr b="1" sz="600">
                <a:solidFill>
                  <a:srgbClr val="EFEFEF"/>
                </a:solidFill>
              </a:endParaRPr>
            </a:p>
          </p:txBody>
        </p:sp>
      </p:grpSp>
      <p:pic>
        <p:nvPicPr>
          <p:cNvPr id="1245" name="Google Shape;1245;p24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 rot="10800000">
            <a:off x="3557681" y="3808775"/>
            <a:ext cx="179900" cy="11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6" name="Google Shape;1246;p24"/>
          <p:cNvSpPr txBox="1"/>
          <p:nvPr/>
        </p:nvSpPr>
        <p:spPr>
          <a:xfrm>
            <a:off x="3737575" y="3770288"/>
            <a:ext cx="2598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6AA84F"/>
                </a:solidFill>
              </a:rPr>
              <a:t>1</a:t>
            </a:r>
            <a:endParaRPr b="1" sz="600">
              <a:solidFill>
                <a:srgbClr val="6AA84F"/>
              </a:solidFill>
            </a:endParaRPr>
          </a:p>
        </p:txBody>
      </p:sp>
      <p:sp>
        <p:nvSpPr>
          <p:cNvPr id="1247" name="Google Shape;1247;p24"/>
          <p:cNvSpPr/>
          <p:nvPr/>
        </p:nvSpPr>
        <p:spPr>
          <a:xfrm>
            <a:off x="2292513" y="2746613"/>
            <a:ext cx="1840200" cy="1421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25"/>
          <p:cNvSpPr txBox="1"/>
          <p:nvPr>
            <p:ph type="title"/>
          </p:nvPr>
        </p:nvSpPr>
        <p:spPr>
          <a:xfrm>
            <a:off x="311700" y="16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약탈 -&gt; 캠페인</a:t>
            </a:r>
            <a:endParaRPr sz="1800"/>
          </a:p>
        </p:txBody>
      </p:sp>
      <p:grpSp>
        <p:nvGrpSpPr>
          <p:cNvPr id="1253" name="Google Shape;1253;p25"/>
          <p:cNvGrpSpPr/>
          <p:nvPr/>
        </p:nvGrpSpPr>
        <p:grpSpPr>
          <a:xfrm>
            <a:off x="274675" y="997772"/>
            <a:ext cx="8440600" cy="3938665"/>
            <a:chOff x="274675" y="997772"/>
            <a:chExt cx="8440600" cy="3938665"/>
          </a:xfrm>
        </p:grpSpPr>
        <p:grpSp>
          <p:nvGrpSpPr>
            <p:cNvPr id="1254" name="Google Shape;1254;p25"/>
            <p:cNvGrpSpPr/>
            <p:nvPr/>
          </p:nvGrpSpPr>
          <p:grpSpPr>
            <a:xfrm>
              <a:off x="311710" y="997772"/>
              <a:ext cx="8321484" cy="3938665"/>
              <a:chOff x="311710" y="997772"/>
              <a:chExt cx="8321484" cy="3938665"/>
            </a:xfrm>
          </p:grpSpPr>
          <p:sp>
            <p:nvSpPr>
              <p:cNvPr id="1255" name="Google Shape;1255;p25"/>
              <p:cNvSpPr/>
              <p:nvPr/>
            </p:nvSpPr>
            <p:spPr>
              <a:xfrm>
                <a:off x="3900675" y="2253600"/>
                <a:ext cx="1312800" cy="908700"/>
              </a:xfrm>
              <a:prstGeom prst="cube">
                <a:avLst>
                  <a:gd fmla="val 25000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25"/>
              <p:cNvSpPr/>
              <p:nvPr/>
            </p:nvSpPr>
            <p:spPr>
              <a:xfrm>
                <a:off x="4281925" y="2635825"/>
                <a:ext cx="432900" cy="258600"/>
              </a:xfrm>
              <a:prstGeom prst="sun">
                <a:avLst>
                  <a:gd fmla="val 25000" name="adj"/>
                </a:avLst>
              </a:prstGeom>
              <a:solidFill>
                <a:srgbClr val="FF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25"/>
              <p:cNvSpPr/>
              <p:nvPr/>
            </p:nvSpPr>
            <p:spPr>
              <a:xfrm>
                <a:off x="6676300" y="2425675"/>
                <a:ext cx="672000" cy="620400"/>
              </a:xfrm>
              <a:prstGeom prst="mathPlus">
                <a:avLst>
                  <a:gd fmla="val 23520" name="adj1"/>
                </a:avLst>
              </a:prstGeom>
              <a:solidFill>
                <a:srgbClr val="00FF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258" name="Google Shape;1258;p25"/>
              <p:cNvCxnSpPr>
                <a:stCxn id="1259" idx="2"/>
                <a:endCxn id="1260" idx="0"/>
              </p:cNvCxnSpPr>
              <p:nvPr/>
            </p:nvCxnSpPr>
            <p:spPr>
              <a:xfrm flipH="1">
                <a:off x="2433925" y="1857700"/>
                <a:ext cx="27300" cy="56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FEFEF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259" name="Google Shape;1259;p25"/>
              <p:cNvSpPr txBox="1"/>
              <p:nvPr/>
            </p:nvSpPr>
            <p:spPr>
              <a:xfrm>
                <a:off x="1734475" y="1599100"/>
                <a:ext cx="1453500" cy="258600"/>
              </a:xfrm>
              <a:prstGeom prst="rect">
                <a:avLst/>
              </a:prstGeom>
              <a:noFill/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EFEFEF"/>
                    </a:solidFill>
                  </a:rPr>
                  <a:t>기존에 생성했던 던전</a:t>
                </a:r>
                <a:endParaRPr sz="1000">
                  <a:solidFill>
                    <a:srgbClr val="EFEFEF"/>
                  </a:solidFill>
                </a:endParaRPr>
              </a:p>
            </p:txBody>
          </p:sp>
          <p:grpSp>
            <p:nvGrpSpPr>
              <p:cNvPr id="1261" name="Google Shape;1261;p25"/>
              <p:cNvGrpSpPr/>
              <p:nvPr/>
            </p:nvGrpSpPr>
            <p:grpSpPr>
              <a:xfrm>
                <a:off x="311710" y="997772"/>
                <a:ext cx="8321484" cy="3938665"/>
                <a:chOff x="1538200" y="1020900"/>
                <a:chExt cx="6391800" cy="3346075"/>
              </a:xfrm>
            </p:grpSpPr>
            <p:pic>
              <p:nvPicPr>
                <p:cNvPr id="1262" name="Google Shape;1262;p2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45465" l="0" r="0" t="0"/>
                <a:stretch/>
              </p:blipFill>
              <p:spPr>
                <a:xfrm>
                  <a:off x="1538200" y="1020900"/>
                  <a:ext cx="3369000" cy="18372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</p:pic>
            <p:pic>
              <p:nvPicPr>
                <p:cNvPr id="1263" name="Google Shape;1263;p2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45465" l="0" r="0" t="0"/>
                <a:stretch/>
              </p:blipFill>
              <p:spPr>
                <a:xfrm>
                  <a:off x="4561000" y="1020900"/>
                  <a:ext cx="3369000" cy="18372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</p:pic>
            <p:pic>
              <p:nvPicPr>
                <p:cNvPr id="1264" name="Google Shape;1264;p2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45465" l="0" r="0" t="0"/>
                <a:stretch/>
              </p:blipFill>
              <p:spPr>
                <a:xfrm>
                  <a:off x="1538200" y="2529775"/>
                  <a:ext cx="3369000" cy="18372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</p:pic>
            <p:pic>
              <p:nvPicPr>
                <p:cNvPr id="1265" name="Google Shape;1265;p2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45465" l="0" r="0" t="0"/>
                <a:stretch/>
              </p:blipFill>
              <p:spPr>
                <a:xfrm>
                  <a:off x="4561000" y="2529775"/>
                  <a:ext cx="3369000" cy="18372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1266" name="Google Shape;1266;p25"/>
            <p:cNvGrpSpPr/>
            <p:nvPr/>
          </p:nvGrpSpPr>
          <p:grpSpPr>
            <a:xfrm>
              <a:off x="513387" y="1093875"/>
              <a:ext cx="691825" cy="396000"/>
              <a:chOff x="513388" y="1093875"/>
              <a:chExt cx="691825" cy="396000"/>
            </a:xfrm>
          </p:grpSpPr>
          <p:pic>
            <p:nvPicPr>
              <p:cNvPr id="1267" name="Google Shape;1267;p2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13387" y="1093875"/>
                <a:ext cx="691825" cy="396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68" name="Google Shape;1268;p2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51932" y="1201034"/>
                <a:ext cx="414734" cy="1816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69" name="Google Shape;1269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74675" y="1757325"/>
              <a:ext cx="1388700" cy="814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0" name="Google Shape;1270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74675" y="2453500"/>
              <a:ext cx="1388700" cy="814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1" name="Google Shape;1271;p2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787700" y="1057575"/>
              <a:ext cx="3225675" cy="3511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2" name="Google Shape;1272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74675" y="3156375"/>
              <a:ext cx="1388700" cy="814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3" name="Google Shape;1273;p2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729425" y="1057575"/>
              <a:ext cx="3985849" cy="35473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74" name="Google Shape;1274;p25"/>
            <p:cNvGrpSpPr/>
            <p:nvPr/>
          </p:nvGrpSpPr>
          <p:grpSpPr>
            <a:xfrm>
              <a:off x="2552937" y="1257963"/>
              <a:ext cx="1695200" cy="499375"/>
              <a:chOff x="2662575" y="1270788"/>
              <a:chExt cx="1695200" cy="499375"/>
            </a:xfrm>
          </p:grpSpPr>
          <p:pic>
            <p:nvPicPr>
              <p:cNvPr id="1275" name="Google Shape;1275;p25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662575" y="1270788"/>
                <a:ext cx="1695200" cy="4993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76" name="Google Shape;1276;p25"/>
              <p:cNvSpPr txBox="1"/>
              <p:nvPr/>
            </p:nvSpPr>
            <p:spPr>
              <a:xfrm>
                <a:off x="2773350" y="1329113"/>
                <a:ext cx="1483500" cy="3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rgbClr val="CCCCCC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말랑이좋아</a:t>
                </a:r>
                <a:endParaRPr>
                  <a:solidFill>
                    <a:srgbClr val="CCCCCC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</p:grpSp>
        <p:sp>
          <p:nvSpPr>
            <p:cNvPr id="1277" name="Google Shape;1277;p25"/>
            <p:cNvSpPr/>
            <p:nvPr/>
          </p:nvSpPr>
          <p:spPr>
            <a:xfrm rot="8096626">
              <a:off x="4508392" y="1408584"/>
              <a:ext cx="216163" cy="198131"/>
            </a:xfrm>
            <a:prstGeom prst="halfFrame">
              <a:avLst>
                <a:gd fmla="val 33333" name="adj1"/>
                <a:gd fmla="val 33333" name="adj2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 rot="-2905950">
              <a:off x="2054753" y="1408613"/>
              <a:ext cx="216126" cy="198064"/>
            </a:xfrm>
            <a:prstGeom prst="halfFrame">
              <a:avLst>
                <a:gd fmla="val 33333" name="adj1"/>
                <a:gd fmla="val 33333" name="adj2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4305225" y="2686563"/>
              <a:ext cx="187500" cy="348300"/>
            </a:xfrm>
            <a:prstGeom prst="curvedLeftArrow">
              <a:avLst>
                <a:gd fmla="val 25000" name="adj1"/>
                <a:gd fmla="val 50000" name="adj2"/>
                <a:gd fmla="val 25000" name="adj3"/>
              </a:avLst>
            </a:prstGeom>
            <a:gradFill>
              <a:gsLst>
                <a:gs pos="0">
                  <a:srgbClr val="7A7A7A"/>
                </a:gs>
                <a:gs pos="100000">
                  <a:srgbClr val="39393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 rot="10800000">
              <a:off x="2308625" y="2686563"/>
              <a:ext cx="187500" cy="348300"/>
            </a:xfrm>
            <a:prstGeom prst="curvedLeftArrow">
              <a:avLst>
                <a:gd fmla="val 25000" name="adj1"/>
                <a:gd fmla="val 50000" name="adj2"/>
                <a:gd fmla="val 25000" name="adj3"/>
              </a:avLst>
            </a:prstGeom>
            <a:gradFill>
              <a:gsLst>
                <a:gs pos="0">
                  <a:srgbClr val="7A7A7A"/>
                </a:gs>
                <a:gs pos="100000">
                  <a:srgbClr val="39393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81" name="Google Shape;1281;p25"/>
            <p:cNvPicPr preferRelativeResize="0"/>
            <p:nvPr/>
          </p:nvPicPr>
          <p:blipFill>
            <a:blip r:embed="rId11">
              <a:alphaModFix amt="40000"/>
            </a:blip>
            <a:stretch>
              <a:fillRect/>
            </a:stretch>
          </p:blipFill>
          <p:spPr>
            <a:xfrm rot="-13">
              <a:off x="2415927" y="2613521"/>
              <a:ext cx="1947373" cy="12435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2" name="Google Shape;1282;p2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484925" y="1997313"/>
              <a:ext cx="1831200" cy="1726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3" name="Google Shape;1283;p25"/>
            <p:cNvSpPr txBox="1"/>
            <p:nvPr/>
          </p:nvSpPr>
          <p:spPr>
            <a:xfrm>
              <a:off x="379787" y="1970425"/>
              <a:ext cx="11751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정보</a:t>
              </a:r>
              <a:endParaRPr>
                <a:solidFill>
                  <a:srgbClr val="666666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  <p:sp>
          <p:nvSpPr>
            <p:cNvPr id="1284" name="Google Shape;1284;p25"/>
            <p:cNvSpPr txBox="1"/>
            <p:nvPr/>
          </p:nvSpPr>
          <p:spPr>
            <a:xfrm>
              <a:off x="381976" y="2637163"/>
              <a:ext cx="11994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CCCCCC"/>
                  </a:solidFill>
                  <a:latin typeface="Gungsuh"/>
                  <a:ea typeface="Gungsuh"/>
                  <a:cs typeface="Gungsuh"/>
                  <a:sym typeface="Gungsuh"/>
                </a:rPr>
                <a:t>장비</a:t>
              </a:r>
              <a:endParaRPr>
                <a:solidFill>
                  <a:srgbClr val="CCCCCC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  <p:sp>
          <p:nvSpPr>
            <p:cNvPr id="1285" name="Google Shape;1285;p25"/>
            <p:cNvSpPr txBox="1"/>
            <p:nvPr/>
          </p:nvSpPr>
          <p:spPr>
            <a:xfrm>
              <a:off x="381976" y="3362800"/>
              <a:ext cx="11994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스킬</a:t>
              </a:r>
              <a:endParaRPr>
                <a:solidFill>
                  <a:srgbClr val="666666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  <p:pic>
          <p:nvPicPr>
            <p:cNvPr id="1286" name="Google Shape;1286;p25"/>
            <p:cNvPicPr preferRelativeResize="0"/>
            <p:nvPr/>
          </p:nvPicPr>
          <p:blipFill>
            <a:blip r:embed="rId11">
              <a:alphaModFix amt="33000"/>
            </a:blip>
            <a:stretch>
              <a:fillRect/>
            </a:stretch>
          </p:blipFill>
          <p:spPr>
            <a:xfrm rot="-14">
              <a:off x="4950000" y="1255745"/>
              <a:ext cx="3523625" cy="2981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7" name="Google Shape;1287;p25"/>
            <p:cNvPicPr preferRelativeResize="0"/>
            <p:nvPr/>
          </p:nvPicPr>
          <p:blipFill rotWithShape="1">
            <a:blip r:embed="rId13">
              <a:alphaModFix/>
            </a:blip>
            <a:srcRect b="40378" l="18327" r="73237" t="44616"/>
            <a:stretch/>
          </p:blipFill>
          <p:spPr>
            <a:xfrm>
              <a:off x="5337025" y="2573437"/>
              <a:ext cx="345650" cy="345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8" name="Google Shape;1288;p25"/>
            <p:cNvPicPr preferRelativeResize="0"/>
            <p:nvPr/>
          </p:nvPicPr>
          <p:blipFill rotWithShape="1">
            <a:blip r:embed="rId13">
              <a:alphaModFix/>
            </a:blip>
            <a:srcRect b="40378" l="18327" r="73237" t="44616"/>
            <a:stretch/>
          </p:blipFill>
          <p:spPr>
            <a:xfrm>
              <a:off x="6549525" y="1807124"/>
              <a:ext cx="345650" cy="3456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89" name="Google Shape;1289;p25"/>
            <p:cNvGrpSpPr/>
            <p:nvPr/>
          </p:nvGrpSpPr>
          <p:grpSpPr>
            <a:xfrm>
              <a:off x="6497638" y="3327080"/>
              <a:ext cx="449417" cy="395986"/>
              <a:chOff x="6490650" y="3165563"/>
              <a:chExt cx="463412" cy="463413"/>
            </a:xfrm>
          </p:grpSpPr>
          <p:pic>
            <p:nvPicPr>
              <p:cNvPr id="1290" name="Google Shape;1290;p25"/>
              <p:cNvPicPr preferRelativeResize="0"/>
              <p:nvPr/>
            </p:nvPicPr>
            <p:blipFill rotWithShape="1">
              <a:blip r:embed="rId14">
                <a:alphaModFix/>
              </a:blip>
              <a:srcRect b="40378" l="18327" r="73237" t="44616"/>
              <a:stretch/>
            </p:blipFill>
            <p:spPr>
              <a:xfrm>
                <a:off x="6490650" y="3165563"/>
                <a:ext cx="463412" cy="4634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91" name="Google Shape;1291;p25"/>
              <p:cNvPicPr preferRelativeResize="0"/>
              <p:nvPr/>
            </p:nvPicPr>
            <p:blipFill>
              <a:blip r:embed="rId15">
                <a:alphaModFix amt="42000"/>
              </a:blip>
              <a:stretch>
                <a:fillRect/>
              </a:stretch>
            </p:blipFill>
            <p:spPr>
              <a:xfrm>
                <a:off x="6549525" y="3224450"/>
                <a:ext cx="345650" cy="345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92" name="Google Shape;1292;p25"/>
            <p:cNvPicPr preferRelativeResize="0"/>
            <p:nvPr/>
          </p:nvPicPr>
          <p:blipFill rotWithShape="1">
            <a:blip r:embed="rId14">
              <a:alphaModFix/>
            </a:blip>
            <a:srcRect b="40378" l="18327" r="73237" t="44616"/>
            <a:stretch/>
          </p:blipFill>
          <p:spPr>
            <a:xfrm>
              <a:off x="6497638" y="1781955"/>
              <a:ext cx="449417" cy="3959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3" name="Google Shape;1293;p25"/>
            <p:cNvPicPr preferRelativeResize="0"/>
            <p:nvPr/>
          </p:nvPicPr>
          <p:blipFill rotWithShape="1">
            <a:blip r:embed="rId14">
              <a:alphaModFix/>
            </a:blip>
            <a:srcRect b="40378" l="18327" r="73237" t="44616"/>
            <a:stretch/>
          </p:blipFill>
          <p:spPr>
            <a:xfrm>
              <a:off x="5285138" y="2504505"/>
              <a:ext cx="449417" cy="45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4" name="Google Shape;1294;p25"/>
            <p:cNvPicPr preferRelativeResize="0"/>
            <p:nvPr/>
          </p:nvPicPr>
          <p:blipFill rotWithShape="1">
            <a:blip r:embed="rId14">
              <a:alphaModFix/>
            </a:blip>
            <a:srcRect b="40378" l="18327" r="73237" t="44616"/>
            <a:stretch/>
          </p:blipFill>
          <p:spPr>
            <a:xfrm>
              <a:off x="7596263" y="2521255"/>
              <a:ext cx="449417" cy="450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95" name="Google Shape;1295;p25"/>
            <p:cNvGrpSpPr/>
            <p:nvPr/>
          </p:nvGrpSpPr>
          <p:grpSpPr>
            <a:xfrm>
              <a:off x="6472675" y="2479825"/>
              <a:ext cx="499350" cy="499350"/>
              <a:chOff x="6472675" y="2517050"/>
              <a:chExt cx="499350" cy="499350"/>
            </a:xfrm>
          </p:grpSpPr>
          <p:pic>
            <p:nvPicPr>
              <p:cNvPr id="1296" name="Google Shape;1296;p25"/>
              <p:cNvPicPr preferRelativeResize="0"/>
              <p:nvPr/>
            </p:nvPicPr>
            <p:blipFill rotWithShape="1">
              <a:blip r:embed="rId16">
                <a:alphaModFix/>
              </a:blip>
              <a:srcRect b="40378" l="18327" r="73237" t="44616"/>
              <a:stretch/>
            </p:blipFill>
            <p:spPr>
              <a:xfrm>
                <a:off x="6472675" y="2517050"/>
                <a:ext cx="499350" cy="4993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97" name="Google Shape;1297;p25"/>
              <p:cNvPicPr preferRelativeResize="0"/>
              <p:nvPr/>
            </p:nvPicPr>
            <p:blipFill>
              <a:blip r:embed="rId17">
                <a:alphaModFix amt="54000"/>
              </a:blip>
              <a:stretch>
                <a:fillRect/>
              </a:stretch>
            </p:blipFill>
            <p:spPr>
              <a:xfrm>
                <a:off x="6526979" y="2568713"/>
                <a:ext cx="396000" cy="396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98" name="Google Shape;1298;p25"/>
            <p:cNvGrpSpPr/>
            <p:nvPr/>
          </p:nvGrpSpPr>
          <p:grpSpPr>
            <a:xfrm>
              <a:off x="7648150" y="2050924"/>
              <a:ext cx="345650" cy="345650"/>
              <a:chOff x="7648150" y="2050924"/>
              <a:chExt cx="345650" cy="345650"/>
            </a:xfrm>
          </p:grpSpPr>
          <p:pic>
            <p:nvPicPr>
              <p:cNvPr id="1299" name="Google Shape;1299;p25"/>
              <p:cNvPicPr preferRelativeResize="0"/>
              <p:nvPr/>
            </p:nvPicPr>
            <p:blipFill rotWithShape="1">
              <a:blip r:embed="rId18">
                <a:alphaModFix/>
              </a:blip>
              <a:srcRect b="40378" l="18327" r="73237" t="44616"/>
              <a:stretch/>
            </p:blipFill>
            <p:spPr>
              <a:xfrm>
                <a:off x="7648150" y="2050924"/>
                <a:ext cx="345650" cy="3456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00" name="Google Shape;1300;p25"/>
              <p:cNvPicPr preferRelativeResize="0"/>
              <p:nvPr/>
            </p:nvPicPr>
            <p:blipFill>
              <a:blip r:embed="rId19">
                <a:alphaModFix amt="54000"/>
              </a:blip>
              <a:stretch>
                <a:fillRect/>
              </a:stretch>
            </p:blipFill>
            <p:spPr>
              <a:xfrm>
                <a:off x="7694675" y="2097450"/>
                <a:ext cx="252600" cy="252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01" name="Google Shape;1301;p25"/>
            <p:cNvGrpSpPr/>
            <p:nvPr/>
          </p:nvGrpSpPr>
          <p:grpSpPr>
            <a:xfrm>
              <a:off x="5286675" y="3124750"/>
              <a:ext cx="449400" cy="396011"/>
              <a:chOff x="5286675" y="3062450"/>
              <a:chExt cx="449400" cy="449400"/>
            </a:xfrm>
          </p:grpSpPr>
          <p:pic>
            <p:nvPicPr>
              <p:cNvPr id="1302" name="Google Shape;1302;p25"/>
              <p:cNvPicPr preferRelativeResize="0"/>
              <p:nvPr/>
            </p:nvPicPr>
            <p:blipFill rotWithShape="1">
              <a:blip r:embed="rId18">
                <a:alphaModFix/>
              </a:blip>
              <a:srcRect b="40378" l="18327" r="73237" t="44616"/>
              <a:stretch/>
            </p:blipFill>
            <p:spPr>
              <a:xfrm>
                <a:off x="5286675" y="3062450"/>
                <a:ext cx="449400" cy="44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03" name="Google Shape;1303;p25"/>
              <p:cNvPicPr preferRelativeResize="0"/>
              <p:nvPr/>
            </p:nvPicPr>
            <p:blipFill>
              <a:blip r:embed="rId20">
                <a:alphaModFix amt="51000"/>
              </a:blip>
              <a:stretch>
                <a:fillRect/>
              </a:stretch>
            </p:blipFill>
            <p:spPr>
              <a:xfrm>
                <a:off x="5313375" y="3099701"/>
                <a:ext cx="396000" cy="3840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04" name="Google Shape;1304;p25"/>
            <p:cNvGrpSpPr/>
            <p:nvPr/>
          </p:nvGrpSpPr>
          <p:grpSpPr>
            <a:xfrm>
              <a:off x="7648150" y="3149924"/>
              <a:ext cx="345650" cy="345650"/>
              <a:chOff x="7648150" y="2050924"/>
              <a:chExt cx="345650" cy="345650"/>
            </a:xfrm>
          </p:grpSpPr>
          <p:pic>
            <p:nvPicPr>
              <p:cNvPr id="1305" name="Google Shape;1305;p25"/>
              <p:cNvPicPr preferRelativeResize="0"/>
              <p:nvPr/>
            </p:nvPicPr>
            <p:blipFill rotWithShape="1">
              <a:blip r:embed="rId18">
                <a:alphaModFix/>
              </a:blip>
              <a:srcRect b="40378" l="18327" r="73237" t="44616"/>
              <a:stretch/>
            </p:blipFill>
            <p:spPr>
              <a:xfrm>
                <a:off x="7648150" y="2050924"/>
                <a:ext cx="345650" cy="3456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06" name="Google Shape;1306;p25"/>
              <p:cNvPicPr preferRelativeResize="0"/>
              <p:nvPr/>
            </p:nvPicPr>
            <p:blipFill>
              <a:blip r:embed="rId19">
                <a:alphaModFix amt="54000"/>
              </a:blip>
              <a:stretch>
                <a:fillRect/>
              </a:stretch>
            </p:blipFill>
            <p:spPr>
              <a:xfrm>
                <a:off x="7694675" y="2097450"/>
                <a:ext cx="252600" cy="252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07" name="Google Shape;1307;p25"/>
            <p:cNvPicPr preferRelativeResize="0"/>
            <p:nvPr/>
          </p:nvPicPr>
          <p:blipFill rotWithShape="1">
            <a:blip r:embed="rId18">
              <a:alphaModFix/>
            </a:blip>
            <a:srcRect b="40378" l="18327" r="73237" t="44616"/>
            <a:stretch/>
          </p:blipFill>
          <p:spPr>
            <a:xfrm>
              <a:off x="5337025" y="2050924"/>
              <a:ext cx="345650" cy="345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8" name="Google Shape;1308;p25"/>
            <p:cNvPicPr preferRelativeResize="0"/>
            <p:nvPr/>
          </p:nvPicPr>
          <p:blipFill>
            <a:blip r:embed="rId21">
              <a:alphaModFix amt="46000"/>
            </a:blip>
            <a:stretch>
              <a:fillRect/>
            </a:stretch>
          </p:blipFill>
          <p:spPr>
            <a:xfrm>
              <a:off x="6531279" y="1827125"/>
              <a:ext cx="38215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9" name="Google Shape;1309;p25"/>
            <p:cNvPicPr preferRelativeResize="0"/>
            <p:nvPr/>
          </p:nvPicPr>
          <p:blipFill>
            <a:blip r:embed="rId22">
              <a:alphaModFix amt="49000"/>
            </a:blip>
            <a:stretch>
              <a:fillRect/>
            </a:stretch>
          </p:blipFill>
          <p:spPr>
            <a:xfrm>
              <a:off x="5358975" y="2071350"/>
              <a:ext cx="3048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0" name="Google Shape;1310;p25"/>
            <p:cNvPicPr preferRelativeResize="0"/>
            <p:nvPr/>
          </p:nvPicPr>
          <p:blipFill>
            <a:blip r:embed="rId23">
              <a:alphaModFix amt="54000"/>
            </a:blip>
            <a:stretch>
              <a:fillRect/>
            </a:stretch>
          </p:blipFill>
          <p:spPr>
            <a:xfrm>
              <a:off x="5330300" y="2521250"/>
              <a:ext cx="382150" cy="382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1" name="Google Shape;1311;p25"/>
            <p:cNvPicPr preferRelativeResize="0"/>
            <p:nvPr/>
          </p:nvPicPr>
          <p:blipFill>
            <a:blip r:embed="rId24">
              <a:alphaModFix amt="50000"/>
            </a:blip>
            <a:stretch>
              <a:fillRect/>
            </a:stretch>
          </p:blipFill>
          <p:spPr>
            <a:xfrm>
              <a:off x="7596275" y="2521550"/>
              <a:ext cx="449400" cy="449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12" name="Google Shape;1312;p25"/>
          <p:cNvGrpSpPr/>
          <p:nvPr/>
        </p:nvGrpSpPr>
        <p:grpSpPr>
          <a:xfrm>
            <a:off x="3647387" y="4357888"/>
            <a:ext cx="1695200" cy="499375"/>
            <a:chOff x="3807137" y="4310988"/>
            <a:chExt cx="1695200" cy="499375"/>
          </a:xfrm>
        </p:grpSpPr>
        <p:pic>
          <p:nvPicPr>
            <p:cNvPr id="1313" name="Google Shape;1313;p2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807137" y="4310988"/>
              <a:ext cx="1695200" cy="499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4" name="Google Shape;1314;p25"/>
            <p:cNvSpPr txBox="1"/>
            <p:nvPr/>
          </p:nvSpPr>
          <p:spPr>
            <a:xfrm>
              <a:off x="3912963" y="4366563"/>
              <a:ext cx="14835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CCCCCC"/>
                  </a:solidFill>
                  <a:latin typeface="Gungsuh"/>
                  <a:ea typeface="Gungsuh"/>
                  <a:cs typeface="Gungsuh"/>
                  <a:sym typeface="Gungsuh"/>
                </a:rPr>
                <a:t>완료</a:t>
              </a:r>
              <a:endParaRPr>
                <a:solidFill>
                  <a:srgbClr val="CCCCCC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</p:grpSp>
      <p:sp>
        <p:nvSpPr>
          <p:cNvPr id="1315" name="Google Shape;1315;p25"/>
          <p:cNvSpPr/>
          <p:nvPr/>
        </p:nvSpPr>
        <p:spPr>
          <a:xfrm>
            <a:off x="5319200" y="2728725"/>
            <a:ext cx="341700" cy="273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6" name="Google Shape;1316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95300" y="1076400"/>
            <a:ext cx="5439525" cy="4136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7" name="Google Shape;1317;p25"/>
          <p:cNvGrpSpPr/>
          <p:nvPr/>
        </p:nvGrpSpPr>
        <p:grpSpPr>
          <a:xfrm>
            <a:off x="2411913" y="2167180"/>
            <a:ext cx="449417" cy="450000"/>
            <a:chOff x="5285138" y="2504505"/>
            <a:chExt cx="449417" cy="450000"/>
          </a:xfrm>
        </p:grpSpPr>
        <p:pic>
          <p:nvPicPr>
            <p:cNvPr id="1318" name="Google Shape;1318;p25"/>
            <p:cNvPicPr preferRelativeResize="0"/>
            <p:nvPr/>
          </p:nvPicPr>
          <p:blipFill rotWithShape="1">
            <a:blip r:embed="rId14">
              <a:alphaModFix/>
            </a:blip>
            <a:srcRect b="40378" l="18327" r="73237" t="44616"/>
            <a:stretch/>
          </p:blipFill>
          <p:spPr>
            <a:xfrm>
              <a:off x="5285138" y="2504505"/>
              <a:ext cx="449417" cy="45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9" name="Google Shape;1319;p25"/>
            <p:cNvPicPr preferRelativeResize="0"/>
            <p:nvPr/>
          </p:nvPicPr>
          <p:blipFill>
            <a:blip r:embed="rId25">
              <a:alphaModFix amt="51000"/>
            </a:blip>
            <a:stretch>
              <a:fillRect/>
            </a:stretch>
          </p:blipFill>
          <p:spPr>
            <a:xfrm>
              <a:off x="5330300" y="2521250"/>
              <a:ext cx="382150" cy="3821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20" name="Google Shape;1320;p25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 rot="10800000">
            <a:off x="3035112" y="2283525"/>
            <a:ext cx="355026" cy="2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1" name="Google Shape;1321;p25"/>
          <p:cNvPicPr preferRelativeResize="0"/>
          <p:nvPr/>
        </p:nvPicPr>
        <p:blipFill rotWithShape="1">
          <a:blip r:embed="rId16">
            <a:alphaModFix amt="69000"/>
          </a:blip>
          <a:srcRect b="40378" l="18327" r="73237" t="44616"/>
          <a:stretch/>
        </p:blipFill>
        <p:spPr>
          <a:xfrm>
            <a:off x="3563888" y="2167180"/>
            <a:ext cx="449417" cy="4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2" name="Google Shape;1322;p25"/>
          <p:cNvPicPr preferRelativeResize="0"/>
          <p:nvPr/>
        </p:nvPicPr>
        <p:blipFill rotWithShape="1">
          <a:blip r:embed="rId27">
            <a:alphaModFix/>
          </a:blip>
          <a:srcRect b="43474" l="3155" r="36168" t="49361"/>
          <a:stretch/>
        </p:blipFill>
        <p:spPr>
          <a:xfrm>
            <a:off x="4298495" y="2199813"/>
            <a:ext cx="1944900" cy="4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3" name="Google Shape;1323;p25"/>
          <p:cNvPicPr preferRelativeResize="0"/>
          <p:nvPr/>
        </p:nvPicPr>
        <p:blipFill rotWithShape="1">
          <a:blip r:embed="rId27">
            <a:alphaModFix/>
          </a:blip>
          <a:srcRect b="43474" l="3155" r="36168" t="49361"/>
          <a:stretch/>
        </p:blipFill>
        <p:spPr>
          <a:xfrm>
            <a:off x="4298495" y="2617175"/>
            <a:ext cx="1944900" cy="4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4" name="Google Shape;1324;p25"/>
          <p:cNvPicPr preferRelativeResize="0"/>
          <p:nvPr/>
        </p:nvPicPr>
        <p:blipFill rotWithShape="1">
          <a:blip r:embed="rId27">
            <a:alphaModFix/>
          </a:blip>
          <a:srcRect b="43474" l="3155" r="36168" t="49361"/>
          <a:stretch/>
        </p:blipFill>
        <p:spPr>
          <a:xfrm>
            <a:off x="4298495" y="3034550"/>
            <a:ext cx="1944900" cy="4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5" name="Google Shape;1325;p25"/>
          <p:cNvPicPr preferRelativeResize="0"/>
          <p:nvPr/>
        </p:nvPicPr>
        <p:blipFill rotWithShape="1">
          <a:blip r:embed="rId27">
            <a:alphaModFix/>
          </a:blip>
          <a:srcRect b="43474" l="3155" r="36168" t="49361"/>
          <a:stretch/>
        </p:blipFill>
        <p:spPr>
          <a:xfrm>
            <a:off x="4298495" y="3451913"/>
            <a:ext cx="1944900" cy="4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25"/>
          <p:cNvPicPr preferRelativeResize="0"/>
          <p:nvPr/>
        </p:nvPicPr>
        <p:blipFill rotWithShape="1">
          <a:blip r:embed="rId27">
            <a:alphaModFix/>
          </a:blip>
          <a:srcRect b="43474" l="3155" r="36168" t="49361"/>
          <a:stretch/>
        </p:blipFill>
        <p:spPr>
          <a:xfrm>
            <a:off x="4298500" y="3869300"/>
            <a:ext cx="1944900" cy="1652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7" name="Google Shape;1327;p25"/>
          <p:cNvGrpSpPr/>
          <p:nvPr/>
        </p:nvGrpSpPr>
        <p:grpSpPr>
          <a:xfrm>
            <a:off x="6243400" y="2190167"/>
            <a:ext cx="223200" cy="1853804"/>
            <a:chOff x="4700325" y="337912"/>
            <a:chExt cx="223200" cy="2287800"/>
          </a:xfrm>
        </p:grpSpPr>
        <p:sp>
          <p:nvSpPr>
            <p:cNvPr id="1328" name="Google Shape;1328;p25"/>
            <p:cNvSpPr txBox="1"/>
            <p:nvPr/>
          </p:nvSpPr>
          <p:spPr>
            <a:xfrm rot="5400000">
              <a:off x="4703775" y="409550"/>
              <a:ext cx="216300" cy="164400"/>
            </a:xfrm>
            <a:prstGeom prst="rect">
              <a:avLst/>
            </a:prstGeom>
            <a:gradFill>
              <a:gsLst>
                <a:gs pos="0">
                  <a:srgbClr val="999999"/>
                </a:gs>
                <a:gs pos="49000">
                  <a:srgbClr val="FFFFFF">
                    <a:alpha val="0"/>
                  </a:srgbClr>
                </a:gs>
                <a:gs pos="100000">
                  <a:srgbClr val="999999"/>
                </a:gs>
              </a:gsLst>
              <a:lin ang="5400700" scaled="0"/>
            </a:gradFill>
            <a:ln cap="flat" cmpd="sng" w="3810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1329" name="Google Shape;1329;p25"/>
            <p:cNvSpPr txBox="1"/>
            <p:nvPr/>
          </p:nvSpPr>
          <p:spPr>
            <a:xfrm rot="5400000">
              <a:off x="3668025" y="1370212"/>
              <a:ext cx="2287800" cy="2232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1330" name="Google Shape;1330;p25"/>
          <p:cNvSpPr/>
          <p:nvPr/>
        </p:nvSpPr>
        <p:spPr>
          <a:xfrm>
            <a:off x="2411925" y="2806125"/>
            <a:ext cx="1581000" cy="1228500"/>
          </a:xfrm>
          <a:prstGeom prst="rect">
            <a:avLst/>
          </a:prstGeom>
          <a:gradFill>
            <a:gsLst>
              <a:gs pos="0">
                <a:srgbClr val="000000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1" name="Google Shape;1331;p25"/>
          <p:cNvGrpSpPr/>
          <p:nvPr/>
        </p:nvGrpSpPr>
        <p:grpSpPr>
          <a:xfrm>
            <a:off x="4003248" y="2804787"/>
            <a:ext cx="29574" cy="1483181"/>
            <a:chOff x="4700325" y="337912"/>
            <a:chExt cx="223200" cy="2287800"/>
          </a:xfrm>
        </p:grpSpPr>
        <p:sp>
          <p:nvSpPr>
            <p:cNvPr id="1332" name="Google Shape;1332;p25"/>
            <p:cNvSpPr txBox="1"/>
            <p:nvPr/>
          </p:nvSpPr>
          <p:spPr>
            <a:xfrm rot="5400000">
              <a:off x="4703775" y="409550"/>
              <a:ext cx="216300" cy="164400"/>
            </a:xfrm>
            <a:prstGeom prst="rect">
              <a:avLst/>
            </a:prstGeom>
            <a:gradFill>
              <a:gsLst>
                <a:gs pos="0">
                  <a:srgbClr val="999999"/>
                </a:gs>
                <a:gs pos="49000">
                  <a:srgbClr val="FFFFFF">
                    <a:alpha val="0"/>
                  </a:srgbClr>
                </a:gs>
                <a:gs pos="100000">
                  <a:srgbClr val="999999"/>
                </a:gs>
              </a:gsLst>
              <a:lin ang="5400700" scaled="0"/>
            </a:gradFill>
            <a:ln cap="flat" cmpd="sng" w="3810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1333" name="Google Shape;1333;p25"/>
            <p:cNvSpPr txBox="1"/>
            <p:nvPr/>
          </p:nvSpPr>
          <p:spPr>
            <a:xfrm rot="5400000">
              <a:off x="3668025" y="1370212"/>
              <a:ext cx="2287800" cy="2232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grpSp>
        <p:nvGrpSpPr>
          <p:cNvPr id="1334" name="Google Shape;1334;p25"/>
          <p:cNvGrpSpPr/>
          <p:nvPr/>
        </p:nvGrpSpPr>
        <p:grpSpPr>
          <a:xfrm>
            <a:off x="2445900" y="3125688"/>
            <a:ext cx="1111775" cy="213300"/>
            <a:chOff x="556775" y="3369300"/>
            <a:chExt cx="1111775" cy="213300"/>
          </a:xfrm>
        </p:grpSpPr>
        <p:sp>
          <p:nvSpPr>
            <p:cNvPr id="1335" name="Google Shape;1335;p25"/>
            <p:cNvSpPr txBox="1"/>
            <p:nvPr/>
          </p:nvSpPr>
          <p:spPr>
            <a:xfrm>
              <a:off x="556775" y="3393313"/>
              <a:ext cx="709200" cy="1653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물리 방어력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1336" name="Google Shape;1336;p25"/>
            <p:cNvSpPr txBox="1"/>
            <p:nvPr/>
          </p:nvSpPr>
          <p:spPr>
            <a:xfrm>
              <a:off x="1408750" y="3369300"/>
              <a:ext cx="2598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EFEFEF"/>
                  </a:solidFill>
                </a:rPr>
                <a:t>0</a:t>
              </a:r>
              <a:endParaRPr b="1" sz="600">
                <a:solidFill>
                  <a:srgbClr val="EFEFEF"/>
                </a:solidFill>
              </a:endParaRPr>
            </a:p>
          </p:txBody>
        </p:sp>
      </p:grpSp>
      <p:pic>
        <p:nvPicPr>
          <p:cNvPr id="1337" name="Google Shape;1337;p25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 rot="10800000">
            <a:off x="3557681" y="3164175"/>
            <a:ext cx="179900" cy="110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8" name="Google Shape;1338;p25"/>
          <p:cNvGrpSpPr/>
          <p:nvPr/>
        </p:nvGrpSpPr>
        <p:grpSpPr>
          <a:xfrm>
            <a:off x="2445900" y="3338988"/>
            <a:ext cx="1111775" cy="213300"/>
            <a:chOff x="556775" y="3369300"/>
            <a:chExt cx="1111775" cy="213300"/>
          </a:xfrm>
        </p:grpSpPr>
        <p:sp>
          <p:nvSpPr>
            <p:cNvPr id="1339" name="Google Shape;1339;p25"/>
            <p:cNvSpPr txBox="1"/>
            <p:nvPr/>
          </p:nvSpPr>
          <p:spPr>
            <a:xfrm>
              <a:off x="556775" y="3393313"/>
              <a:ext cx="709200" cy="1653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마법 방어력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1340" name="Google Shape;1340;p25"/>
            <p:cNvSpPr txBox="1"/>
            <p:nvPr/>
          </p:nvSpPr>
          <p:spPr>
            <a:xfrm>
              <a:off x="1408750" y="3369300"/>
              <a:ext cx="2598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EFEFEF"/>
                  </a:solidFill>
                </a:rPr>
                <a:t>0</a:t>
              </a:r>
              <a:endParaRPr b="1" sz="600">
                <a:solidFill>
                  <a:srgbClr val="EFEFEF"/>
                </a:solidFill>
              </a:endParaRPr>
            </a:p>
          </p:txBody>
        </p:sp>
      </p:grpSp>
      <p:pic>
        <p:nvPicPr>
          <p:cNvPr id="1341" name="Google Shape;1341;p25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 rot="10800000">
            <a:off x="3557681" y="3377475"/>
            <a:ext cx="179900" cy="110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2" name="Google Shape;1342;p25"/>
          <p:cNvGrpSpPr/>
          <p:nvPr/>
        </p:nvGrpSpPr>
        <p:grpSpPr>
          <a:xfrm>
            <a:off x="2445900" y="3552288"/>
            <a:ext cx="1111775" cy="213300"/>
            <a:chOff x="556775" y="3369300"/>
            <a:chExt cx="1111775" cy="213300"/>
          </a:xfrm>
        </p:grpSpPr>
        <p:sp>
          <p:nvSpPr>
            <p:cNvPr id="1343" name="Google Shape;1343;p25"/>
            <p:cNvSpPr txBox="1"/>
            <p:nvPr/>
          </p:nvSpPr>
          <p:spPr>
            <a:xfrm>
              <a:off x="556775" y="3393313"/>
              <a:ext cx="709200" cy="1653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체력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1344" name="Google Shape;1344;p25"/>
            <p:cNvSpPr txBox="1"/>
            <p:nvPr/>
          </p:nvSpPr>
          <p:spPr>
            <a:xfrm>
              <a:off x="1408750" y="3369300"/>
              <a:ext cx="2598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EFEFEF"/>
                  </a:solidFill>
                </a:rPr>
                <a:t>0</a:t>
              </a:r>
              <a:endParaRPr b="1" sz="600">
                <a:solidFill>
                  <a:srgbClr val="EFEFEF"/>
                </a:solidFill>
              </a:endParaRPr>
            </a:p>
          </p:txBody>
        </p:sp>
      </p:grpSp>
      <p:pic>
        <p:nvPicPr>
          <p:cNvPr id="1345" name="Google Shape;1345;p25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 rot="10800000">
            <a:off x="3557681" y="3590775"/>
            <a:ext cx="179900" cy="1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45900" y="1928200"/>
            <a:ext cx="387724" cy="2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7" name="Google Shape;1347;p25"/>
          <p:cNvSpPr txBox="1"/>
          <p:nvPr/>
        </p:nvSpPr>
        <p:spPr>
          <a:xfrm>
            <a:off x="2442825" y="1949650"/>
            <a:ext cx="387600" cy="1653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현재</a:t>
            </a:r>
            <a:endParaRPr b="1" sz="6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1348" name="Google Shape;1348;p25"/>
          <p:cNvSpPr txBox="1"/>
          <p:nvPr/>
        </p:nvSpPr>
        <p:spPr>
          <a:xfrm>
            <a:off x="3737575" y="3338988"/>
            <a:ext cx="2598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6AA84F"/>
                </a:solidFill>
              </a:rPr>
              <a:t>1</a:t>
            </a:r>
            <a:endParaRPr b="1" sz="600">
              <a:solidFill>
                <a:srgbClr val="6AA84F"/>
              </a:solidFill>
            </a:endParaRPr>
          </a:p>
        </p:txBody>
      </p:sp>
      <p:sp>
        <p:nvSpPr>
          <p:cNvPr id="1349" name="Google Shape;1349;p25"/>
          <p:cNvSpPr txBox="1"/>
          <p:nvPr/>
        </p:nvSpPr>
        <p:spPr>
          <a:xfrm>
            <a:off x="3737575" y="3552288"/>
            <a:ext cx="2598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6AA84F"/>
                </a:solidFill>
              </a:rPr>
              <a:t>1</a:t>
            </a:r>
            <a:endParaRPr b="1" sz="600">
              <a:solidFill>
                <a:srgbClr val="6AA84F"/>
              </a:solidFill>
            </a:endParaRPr>
          </a:p>
        </p:txBody>
      </p:sp>
      <p:sp>
        <p:nvSpPr>
          <p:cNvPr id="1350" name="Google Shape;1350;p25"/>
          <p:cNvSpPr txBox="1"/>
          <p:nvPr/>
        </p:nvSpPr>
        <p:spPr>
          <a:xfrm>
            <a:off x="3737575" y="3125688"/>
            <a:ext cx="2598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6AA84F"/>
                </a:solidFill>
              </a:rPr>
              <a:t>1</a:t>
            </a:r>
            <a:endParaRPr b="1" sz="600">
              <a:solidFill>
                <a:srgbClr val="6AA84F"/>
              </a:solidFill>
            </a:endParaRPr>
          </a:p>
        </p:txBody>
      </p:sp>
      <p:sp>
        <p:nvSpPr>
          <p:cNvPr id="1351" name="Google Shape;1351;p25"/>
          <p:cNvSpPr txBox="1"/>
          <p:nvPr/>
        </p:nvSpPr>
        <p:spPr>
          <a:xfrm>
            <a:off x="2445900" y="2895450"/>
            <a:ext cx="1513200" cy="1653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능력치</a:t>
            </a:r>
            <a:endParaRPr b="1" sz="6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1352" name="Google Shape;1352;p25"/>
          <p:cNvSpPr txBox="1"/>
          <p:nvPr/>
        </p:nvSpPr>
        <p:spPr>
          <a:xfrm>
            <a:off x="5440906" y="4209576"/>
            <a:ext cx="802500" cy="217800"/>
          </a:xfrm>
          <a:prstGeom prst="rect">
            <a:avLst/>
          </a:prstGeom>
          <a:gradFill>
            <a:gsLst>
              <a:gs pos="0">
                <a:srgbClr val="274E13"/>
              </a:gs>
              <a:gs pos="25000">
                <a:srgbClr val="274E13"/>
              </a:gs>
              <a:gs pos="50000">
                <a:srgbClr val="38761D"/>
              </a:gs>
              <a:gs pos="75000">
                <a:srgbClr val="274E13"/>
              </a:gs>
              <a:gs pos="100000">
                <a:srgbClr val="203E13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D5F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9EF382"/>
                </a:solidFill>
                <a:latin typeface="Gungsuh"/>
                <a:ea typeface="Gungsuh"/>
                <a:cs typeface="Gungsuh"/>
                <a:sym typeface="Gungsuh"/>
              </a:rPr>
              <a:t>착용</a:t>
            </a:r>
            <a:endParaRPr b="1" sz="1000">
              <a:solidFill>
                <a:srgbClr val="9EF382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1353" name="Google Shape;1353;p25"/>
          <p:cNvSpPr txBox="1"/>
          <p:nvPr/>
        </p:nvSpPr>
        <p:spPr>
          <a:xfrm>
            <a:off x="2614187" y="4201625"/>
            <a:ext cx="775200" cy="216000"/>
          </a:xfrm>
          <a:prstGeom prst="rect">
            <a:avLst/>
          </a:prstGeom>
          <a:gradFill>
            <a:gsLst>
              <a:gs pos="0">
                <a:srgbClr val="990000"/>
              </a:gs>
              <a:gs pos="50000">
                <a:srgbClr val="CC0000"/>
              </a:gs>
              <a:gs pos="100000">
                <a:srgbClr val="660000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B8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38323"/>
                </a:solidFill>
                <a:latin typeface="Gungsuh"/>
                <a:ea typeface="Gungsuh"/>
                <a:cs typeface="Gungsuh"/>
                <a:sym typeface="Gungsuh"/>
              </a:rPr>
              <a:t>취소</a:t>
            </a:r>
            <a:endParaRPr b="1" sz="1000">
              <a:solidFill>
                <a:srgbClr val="F38323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grpSp>
        <p:nvGrpSpPr>
          <p:cNvPr id="1354" name="Google Shape;1354;p25"/>
          <p:cNvGrpSpPr/>
          <p:nvPr/>
        </p:nvGrpSpPr>
        <p:grpSpPr>
          <a:xfrm>
            <a:off x="3563888" y="2167180"/>
            <a:ext cx="449417" cy="450000"/>
            <a:chOff x="5285138" y="2504505"/>
            <a:chExt cx="449417" cy="450000"/>
          </a:xfrm>
        </p:grpSpPr>
        <p:pic>
          <p:nvPicPr>
            <p:cNvPr id="1355" name="Google Shape;1355;p25"/>
            <p:cNvPicPr preferRelativeResize="0"/>
            <p:nvPr/>
          </p:nvPicPr>
          <p:blipFill rotWithShape="1">
            <a:blip r:embed="rId14">
              <a:alphaModFix/>
            </a:blip>
            <a:srcRect b="40378" l="18327" r="73237" t="44616"/>
            <a:stretch/>
          </p:blipFill>
          <p:spPr>
            <a:xfrm>
              <a:off x="5285138" y="2504505"/>
              <a:ext cx="449417" cy="45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6" name="Google Shape;1356;p25"/>
            <p:cNvPicPr preferRelativeResize="0"/>
            <p:nvPr/>
          </p:nvPicPr>
          <p:blipFill>
            <a:blip r:embed="rId25">
              <a:alphaModFix amt="51000"/>
            </a:blip>
            <a:stretch>
              <a:fillRect/>
            </a:stretch>
          </p:blipFill>
          <p:spPr>
            <a:xfrm>
              <a:off x="5330300" y="2521250"/>
              <a:ext cx="382150" cy="382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57" name="Google Shape;1357;p25"/>
          <p:cNvGrpSpPr/>
          <p:nvPr/>
        </p:nvGrpSpPr>
        <p:grpSpPr>
          <a:xfrm>
            <a:off x="2411913" y="2167205"/>
            <a:ext cx="449417" cy="450000"/>
            <a:chOff x="7941913" y="4086355"/>
            <a:chExt cx="449417" cy="450000"/>
          </a:xfrm>
        </p:grpSpPr>
        <p:pic>
          <p:nvPicPr>
            <p:cNvPr id="1358" name="Google Shape;1358;p25"/>
            <p:cNvPicPr preferRelativeResize="0"/>
            <p:nvPr/>
          </p:nvPicPr>
          <p:blipFill rotWithShape="1">
            <a:blip r:embed="rId28">
              <a:alphaModFix/>
            </a:blip>
            <a:srcRect b="40378" l="18327" r="73237" t="44616"/>
            <a:stretch/>
          </p:blipFill>
          <p:spPr>
            <a:xfrm>
              <a:off x="7941913" y="4086355"/>
              <a:ext cx="449417" cy="45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9" name="Google Shape;1359;p25"/>
            <p:cNvPicPr preferRelativeResize="0"/>
            <p:nvPr/>
          </p:nvPicPr>
          <p:blipFill>
            <a:blip r:embed="rId29">
              <a:alphaModFix amt="50000"/>
            </a:blip>
            <a:stretch>
              <a:fillRect/>
            </a:stretch>
          </p:blipFill>
          <p:spPr>
            <a:xfrm>
              <a:off x="7941925" y="4086650"/>
              <a:ext cx="449400" cy="449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60" name="Google Shape;1360;p25"/>
          <p:cNvGrpSpPr/>
          <p:nvPr/>
        </p:nvGrpSpPr>
        <p:grpSpPr>
          <a:xfrm>
            <a:off x="3563888" y="2167205"/>
            <a:ext cx="449417" cy="450000"/>
            <a:chOff x="7941913" y="4086355"/>
            <a:chExt cx="449417" cy="450000"/>
          </a:xfrm>
        </p:grpSpPr>
        <p:pic>
          <p:nvPicPr>
            <p:cNvPr id="1361" name="Google Shape;1361;p25"/>
            <p:cNvPicPr preferRelativeResize="0"/>
            <p:nvPr/>
          </p:nvPicPr>
          <p:blipFill rotWithShape="1">
            <a:blip r:embed="rId28">
              <a:alphaModFix/>
            </a:blip>
            <a:srcRect b="40378" l="18327" r="73237" t="44616"/>
            <a:stretch/>
          </p:blipFill>
          <p:spPr>
            <a:xfrm>
              <a:off x="7941913" y="4086355"/>
              <a:ext cx="449417" cy="45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2" name="Google Shape;1362;p25"/>
            <p:cNvPicPr preferRelativeResize="0"/>
            <p:nvPr/>
          </p:nvPicPr>
          <p:blipFill>
            <a:blip r:embed="rId29">
              <a:alphaModFix amt="50000"/>
            </a:blip>
            <a:stretch>
              <a:fillRect/>
            </a:stretch>
          </p:blipFill>
          <p:spPr>
            <a:xfrm>
              <a:off x="7941925" y="4086650"/>
              <a:ext cx="449400" cy="449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63" name="Google Shape;1363;p25"/>
          <p:cNvPicPr preferRelativeResize="0"/>
          <p:nvPr/>
        </p:nvPicPr>
        <p:blipFill rotWithShape="1">
          <a:blip r:embed="rId30">
            <a:alphaModFix amt="88000"/>
          </a:blip>
          <a:srcRect b="39229" l="16254" r="66944" t="39073"/>
          <a:stretch/>
        </p:blipFill>
        <p:spPr>
          <a:xfrm>
            <a:off x="4365061" y="2263901"/>
            <a:ext cx="300001" cy="289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4" name="Google Shape;1364;p25"/>
          <p:cNvPicPr preferRelativeResize="0"/>
          <p:nvPr/>
        </p:nvPicPr>
        <p:blipFill rotWithShape="1">
          <a:blip r:embed="rId31">
            <a:alphaModFix amt="84000"/>
          </a:blip>
          <a:srcRect b="39828" l="42514" r="41882" t="40113"/>
          <a:stretch/>
        </p:blipFill>
        <p:spPr>
          <a:xfrm>
            <a:off x="4755300" y="2264400"/>
            <a:ext cx="298798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5" name="Google Shape;1365;p25"/>
          <p:cNvPicPr preferRelativeResize="0"/>
          <p:nvPr/>
        </p:nvPicPr>
        <p:blipFill rotWithShape="1">
          <a:blip r:embed="rId32">
            <a:alphaModFix amt="13000"/>
          </a:blip>
          <a:srcRect b="43474" l="3154" r="82825" t="49361"/>
          <a:stretch/>
        </p:blipFill>
        <p:spPr>
          <a:xfrm>
            <a:off x="4719300" y="2246375"/>
            <a:ext cx="370801" cy="37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6" name="Google Shape;1366;p25"/>
          <p:cNvPicPr preferRelativeResize="0"/>
          <p:nvPr/>
        </p:nvPicPr>
        <p:blipFill rotWithShape="1">
          <a:blip r:embed="rId31">
            <a:alphaModFix amt="84000"/>
          </a:blip>
          <a:srcRect b="39828" l="42514" r="41882" t="40113"/>
          <a:stretch/>
        </p:blipFill>
        <p:spPr>
          <a:xfrm>
            <a:off x="3596375" y="2199825"/>
            <a:ext cx="387599" cy="373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7" name="Google Shape;1367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33049" y="1928200"/>
            <a:ext cx="533846" cy="2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8" name="Google Shape;1368;p25"/>
          <p:cNvSpPr txBox="1"/>
          <p:nvPr/>
        </p:nvSpPr>
        <p:spPr>
          <a:xfrm>
            <a:off x="3539713" y="1962000"/>
            <a:ext cx="520500" cy="1653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장착 후</a:t>
            </a:r>
            <a:endParaRPr b="1" sz="6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grpSp>
        <p:nvGrpSpPr>
          <p:cNvPr id="1369" name="Google Shape;1369;p25"/>
          <p:cNvGrpSpPr/>
          <p:nvPr/>
        </p:nvGrpSpPr>
        <p:grpSpPr>
          <a:xfrm>
            <a:off x="2445900" y="3770300"/>
            <a:ext cx="1111775" cy="213300"/>
            <a:chOff x="556775" y="3369300"/>
            <a:chExt cx="1111775" cy="213300"/>
          </a:xfrm>
        </p:grpSpPr>
        <p:sp>
          <p:nvSpPr>
            <p:cNvPr id="1370" name="Google Shape;1370;p25"/>
            <p:cNvSpPr txBox="1"/>
            <p:nvPr/>
          </p:nvSpPr>
          <p:spPr>
            <a:xfrm>
              <a:off x="556775" y="3393313"/>
              <a:ext cx="709200" cy="1653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마력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1371" name="Google Shape;1371;p25"/>
            <p:cNvSpPr txBox="1"/>
            <p:nvPr/>
          </p:nvSpPr>
          <p:spPr>
            <a:xfrm>
              <a:off x="1408750" y="3369300"/>
              <a:ext cx="2598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EFEFEF"/>
                  </a:solidFill>
                </a:rPr>
                <a:t>0</a:t>
              </a:r>
              <a:endParaRPr b="1" sz="600">
                <a:solidFill>
                  <a:srgbClr val="EFEFEF"/>
                </a:solidFill>
              </a:endParaRPr>
            </a:p>
          </p:txBody>
        </p:sp>
      </p:grpSp>
      <p:pic>
        <p:nvPicPr>
          <p:cNvPr id="1372" name="Google Shape;1372;p25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 rot="10800000">
            <a:off x="3557681" y="3808775"/>
            <a:ext cx="179900" cy="11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3" name="Google Shape;1373;p25"/>
          <p:cNvSpPr txBox="1"/>
          <p:nvPr/>
        </p:nvSpPr>
        <p:spPr>
          <a:xfrm>
            <a:off x="3737575" y="3770288"/>
            <a:ext cx="2598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6AA84F"/>
                </a:solidFill>
              </a:rPr>
              <a:t>1</a:t>
            </a:r>
            <a:endParaRPr b="1" sz="600">
              <a:solidFill>
                <a:srgbClr val="6AA84F"/>
              </a:solidFill>
            </a:endParaRPr>
          </a:p>
        </p:txBody>
      </p:sp>
      <p:sp>
        <p:nvSpPr>
          <p:cNvPr id="1374" name="Google Shape;1374;p25"/>
          <p:cNvSpPr/>
          <p:nvPr/>
        </p:nvSpPr>
        <p:spPr>
          <a:xfrm>
            <a:off x="5671300" y="4385225"/>
            <a:ext cx="341700" cy="273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26"/>
          <p:cNvSpPr txBox="1"/>
          <p:nvPr>
            <p:ph type="title"/>
          </p:nvPr>
        </p:nvSpPr>
        <p:spPr>
          <a:xfrm>
            <a:off x="311700" y="16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약탈 -&gt; 캠페인</a:t>
            </a:r>
            <a:endParaRPr sz="1800"/>
          </a:p>
        </p:txBody>
      </p:sp>
      <p:grpSp>
        <p:nvGrpSpPr>
          <p:cNvPr id="1380" name="Google Shape;1380;p26"/>
          <p:cNvGrpSpPr/>
          <p:nvPr/>
        </p:nvGrpSpPr>
        <p:grpSpPr>
          <a:xfrm>
            <a:off x="274675" y="997772"/>
            <a:ext cx="8440600" cy="3938665"/>
            <a:chOff x="274675" y="997772"/>
            <a:chExt cx="8440600" cy="3938665"/>
          </a:xfrm>
        </p:grpSpPr>
        <p:grpSp>
          <p:nvGrpSpPr>
            <p:cNvPr id="1381" name="Google Shape;1381;p26"/>
            <p:cNvGrpSpPr/>
            <p:nvPr/>
          </p:nvGrpSpPr>
          <p:grpSpPr>
            <a:xfrm>
              <a:off x="311710" y="997772"/>
              <a:ext cx="8321484" cy="3938665"/>
              <a:chOff x="311710" y="997772"/>
              <a:chExt cx="8321484" cy="3938665"/>
            </a:xfrm>
          </p:grpSpPr>
          <p:sp>
            <p:nvSpPr>
              <p:cNvPr id="1382" name="Google Shape;1382;p26"/>
              <p:cNvSpPr/>
              <p:nvPr/>
            </p:nvSpPr>
            <p:spPr>
              <a:xfrm>
                <a:off x="3900675" y="2253600"/>
                <a:ext cx="1312800" cy="908700"/>
              </a:xfrm>
              <a:prstGeom prst="cube">
                <a:avLst>
                  <a:gd fmla="val 25000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Google Shape;1383;p26"/>
              <p:cNvSpPr/>
              <p:nvPr/>
            </p:nvSpPr>
            <p:spPr>
              <a:xfrm>
                <a:off x="4281925" y="2635825"/>
                <a:ext cx="432900" cy="258600"/>
              </a:xfrm>
              <a:prstGeom prst="sun">
                <a:avLst>
                  <a:gd fmla="val 25000" name="adj"/>
                </a:avLst>
              </a:prstGeom>
              <a:solidFill>
                <a:srgbClr val="FF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4" name="Google Shape;1384;p26"/>
              <p:cNvSpPr/>
              <p:nvPr/>
            </p:nvSpPr>
            <p:spPr>
              <a:xfrm>
                <a:off x="6676300" y="2425675"/>
                <a:ext cx="672000" cy="620400"/>
              </a:xfrm>
              <a:prstGeom prst="mathPlus">
                <a:avLst>
                  <a:gd fmla="val 23520" name="adj1"/>
                </a:avLst>
              </a:prstGeom>
              <a:solidFill>
                <a:srgbClr val="00FF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385" name="Google Shape;1385;p26"/>
              <p:cNvCxnSpPr>
                <a:stCxn id="1386" idx="2"/>
                <a:endCxn id="1387" idx="0"/>
              </p:cNvCxnSpPr>
              <p:nvPr/>
            </p:nvCxnSpPr>
            <p:spPr>
              <a:xfrm flipH="1">
                <a:off x="2433925" y="1857700"/>
                <a:ext cx="27300" cy="56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FEFEF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386" name="Google Shape;1386;p26"/>
              <p:cNvSpPr txBox="1"/>
              <p:nvPr/>
            </p:nvSpPr>
            <p:spPr>
              <a:xfrm>
                <a:off x="1734475" y="1599100"/>
                <a:ext cx="1453500" cy="258600"/>
              </a:xfrm>
              <a:prstGeom prst="rect">
                <a:avLst/>
              </a:prstGeom>
              <a:noFill/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EFEFEF"/>
                    </a:solidFill>
                  </a:rPr>
                  <a:t>기존에 생성했던 던전</a:t>
                </a:r>
                <a:endParaRPr sz="1000">
                  <a:solidFill>
                    <a:srgbClr val="EFEFEF"/>
                  </a:solidFill>
                </a:endParaRPr>
              </a:p>
            </p:txBody>
          </p:sp>
          <p:grpSp>
            <p:nvGrpSpPr>
              <p:cNvPr id="1388" name="Google Shape;1388;p26"/>
              <p:cNvGrpSpPr/>
              <p:nvPr/>
            </p:nvGrpSpPr>
            <p:grpSpPr>
              <a:xfrm>
                <a:off x="311710" y="997772"/>
                <a:ext cx="8321484" cy="3938665"/>
                <a:chOff x="1538200" y="1020900"/>
                <a:chExt cx="6391800" cy="3346075"/>
              </a:xfrm>
            </p:grpSpPr>
            <p:pic>
              <p:nvPicPr>
                <p:cNvPr id="1389" name="Google Shape;1389;p26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45465" l="0" r="0" t="0"/>
                <a:stretch/>
              </p:blipFill>
              <p:spPr>
                <a:xfrm>
                  <a:off x="1538200" y="1020900"/>
                  <a:ext cx="3369000" cy="18372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</p:pic>
            <p:pic>
              <p:nvPicPr>
                <p:cNvPr id="1390" name="Google Shape;1390;p26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45465" l="0" r="0" t="0"/>
                <a:stretch/>
              </p:blipFill>
              <p:spPr>
                <a:xfrm>
                  <a:off x="4561000" y="1020900"/>
                  <a:ext cx="3369000" cy="18372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</p:pic>
            <p:pic>
              <p:nvPicPr>
                <p:cNvPr id="1391" name="Google Shape;1391;p26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45465" l="0" r="0" t="0"/>
                <a:stretch/>
              </p:blipFill>
              <p:spPr>
                <a:xfrm>
                  <a:off x="1538200" y="2529775"/>
                  <a:ext cx="3369000" cy="18372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</p:pic>
            <p:pic>
              <p:nvPicPr>
                <p:cNvPr id="1392" name="Google Shape;1392;p26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45465" l="0" r="0" t="0"/>
                <a:stretch/>
              </p:blipFill>
              <p:spPr>
                <a:xfrm>
                  <a:off x="4561000" y="2529775"/>
                  <a:ext cx="3369000" cy="18372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1393" name="Google Shape;1393;p26"/>
            <p:cNvGrpSpPr/>
            <p:nvPr/>
          </p:nvGrpSpPr>
          <p:grpSpPr>
            <a:xfrm>
              <a:off x="513387" y="1093875"/>
              <a:ext cx="691825" cy="396000"/>
              <a:chOff x="513388" y="1093875"/>
              <a:chExt cx="691825" cy="396000"/>
            </a:xfrm>
          </p:grpSpPr>
          <p:pic>
            <p:nvPicPr>
              <p:cNvPr id="1394" name="Google Shape;1394;p2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13387" y="1093875"/>
                <a:ext cx="691825" cy="396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95" name="Google Shape;1395;p2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51932" y="1201034"/>
                <a:ext cx="414734" cy="1816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96" name="Google Shape;1396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74675" y="1757325"/>
              <a:ext cx="1388700" cy="814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7" name="Google Shape;1397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74675" y="2453500"/>
              <a:ext cx="1388700" cy="814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8" name="Google Shape;1398;p2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787700" y="1057575"/>
              <a:ext cx="3225675" cy="3511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9" name="Google Shape;1399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74675" y="3156375"/>
              <a:ext cx="1388700" cy="814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0" name="Google Shape;1400;p2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729425" y="1057575"/>
              <a:ext cx="3985849" cy="35473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01" name="Google Shape;1401;p26"/>
            <p:cNvGrpSpPr/>
            <p:nvPr/>
          </p:nvGrpSpPr>
          <p:grpSpPr>
            <a:xfrm>
              <a:off x="2552937" y="1257963"/>
              <a:ext cx="1695200" cy="499375"/>
              <a:chOff x="2662575" y="1270788"/>
              <a:chExt cx="1695200" cy="499375"/>
            </a:xfrm>
          </p:grpSpPr>
          <p:pic>
            <p:nvPicPr>
              <p:cNvPr id="1402" name="Google Shape;1402;p26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662575" y="1270788"/>
                <a:ext cx="1695200" cy="4993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03" name="Google Shape;1403;p26"/>
              <p:cNvSpPr txBox="1"/>
              <p:nvPr/>
            </p:nvSpPr>
            <p:spPr>
              <a:xfrm>
                <a:off x="2773350" y="1329113"/>
                <a:ext cx="1483500" cy="3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rgbClr val="CCCCCC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말랑이좋아</a:t>
                </a:r>
                <a:endParaRPr>
                  <a:solidFill>
                    <a:srgbClr val="CCCCCC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</p:grpSp>
        <p:sp>
          <p:nvSpPr>
            <p:cNvPr id="1404" name="Google Shape;1404;p26"/>
            <p:cNvSpPr/>
            <p:nvPr/>
          </p:nvSpPr>
          <p:spPr>
            <a:xfrm rot="8096626">
              <a:off x="4508392" y="1408584"/>
              <a:ext cx="216163" cy="198131"/>
            </a:xfrm>
            <a:prstGeom prst="halfFrame">
              <a:avLst>
                <a:gd fmla="val 33333" name="adj1"/>
                <a:gd fmla="val 33333" name="adj2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6"/>
            <p:cNvSpPr/>
            <p:nvPr/>
          </p:nvSpPr>
          <p:spPr>
            <a:xfrm rot="-2905950">
              <a:off x="2054753" y="1408613"/>
              <a:ext cx="216126" cy="198064"/>
            </a:xfrm>
            <a:prstGeom prst="halfFrame">
              <a:avLst>
                <a:gd fmla="val 33333" name="adj1"/>
                <a:gd fmla="val 33333" name="adj2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26"/>
            <p:cNvSpPr/>
            <p:nvPr/>
          </p:nvSpPr>
          <p:spPr>
            <a:xfrm>
              <a:off x="4305225" y="2686563"/>
              <a:ext cx="187500" cy="348300"/>
            </a:xfrm>
            <a:prstGeom prst="curvedLeftArrow">
              <a:avLst>
                <a:gd fmla="val 25000" name="adj1"/>
                <a:gd fmla="val 50000" name="adj2"/>
                <a:gd fmla="val 25000" name="adj3"/>
              </a:avLst>
            </a:prstGeom>
            <a:gradFill>
              <a:gsLst>
                <a:gs pos="0">
                  <a:srgbClr val="7A7A7A"/>
                </a:gs>
                <a:gs pos="100000">
                  <a:srgbClr val="39393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26"/>
            <p:cNvSpPr/>
            <p:nvPr/>
          </p:nvSpPr>
          <p:spPr>
            <a:xfrm rot="10800000">
              <a:off x="2308625" y="2686563"/>
              <a:ext cx="187500" cy="348300"/>
            </a:xfrm>
            <a:prstGeom prst="curvedLeftArrow">
              <a:avLst>
                <a:gd fmla="val 25000" name="adj1"/>
                <a:gd fmla="val 50000" name="adj2"/>
                <a:gd fmla="val 25000" name="adj3"/>
              </a:avLst>
            </a:prstGeom>
            <a:gradFill>
              <a:gsLst>
                <a:gs pos="0">
                  <a:srgbClr val="7A7A7A"/>
                </a:gs>
                <a:gs pos="100000">
                  <a:srgbClr val="39393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08" name="Google Shape;1408;p26"/>
            <p:cNvPicPr preferRelativeResize="0"/>
            <p:nvPr/>
          </p:nvPicPr>
          <p:blipFill>
            <a:blip r:embed="rId11">
              <a:alphaModFix amt="40000"/>
            </a:blip>
            <a:stretch>
              <a:fillRect/>
            </a:stretch>
          </p:blipFill>
          <p:spPr>
            <a:xfrm rot="-13">
              <a:off x="2415927" y="2613521"/>
              <a:ext cx="1947373" cy="12435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9" name="Google Shape;1409;p26"/>
            <p:cNvSpPr txBox="1"/>
            <p:nvPr/>
          </p:nvSpPr>
          <p:spPr>
            <a:xfrm>
              <a:off x="379787" y="1970425"/>
              <a:ext cx="11751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정보</a:t>
              </a:r>
              <a:endParaRPr>
                <a:solidFill>
                  <a:srgbClr val="666666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  <p:sp>
          <p:nvSpPr>
            <p:cNvPr id="1410" name="Google Shape;1410;p26"/>
            <p:cNvSpPr txBox="1"/>
            <p:nvPr/>
          </p:nvSpPr>
          <p:spPr>
            <a:xfrm>
              <a:off x="381976" y="2637163"/>
              <a:ext cx="11994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CCCCCC"/>
                  </a:solidFill>
                  <a:latin typeface="Gungsuh"/>
                  <a:ea typeface="Gungsuh"/>
                  <a:cs typeface="Gungsuh"/>
                  <a:sym typeface="Gungsuh"/>
                </a:rPr>
                <a:t>장비</a:t>
              </a:r>
              <a:endParaRPr>
                <a:solidFill>
                  <a:srgbClr val="CCCCCC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  <p:sp>
          <p:nvSpPr>
            <p:cNvPr id="1411" name="Google Shape;1411;p26"/>
            <p:cNvSpPr txBox="1"/>
            <p:nvPr/>
          </p:nvSpPr>
          <p:spPr>
            <a:xfrm>
              <a:off x="381976" y="3362800"/>
              <a:ext cx="11994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스킬</a:t>
              </a:r>
              <a:endParaRPr>
                <a:solidFill>
                  <a:srgbClr val="666666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  <p:pic>
          <p:nvPicPr>
            <p:cNvPr id="1412" name="Google Shape;1412;p26"/>
            <p:cNvPicPr preferRelativeResize="0"/>
            <p:nvPr/>
          </p:nvPicPr>
          <p:blipFill>
            <a:blip r:embed="rId11">
              <a:alphaModFix amt="33000"/>
            </a:blip>
            <a:stretch>
              <a:fillRect/>
            </a:stretch>
          </p:blipFill>
          <p:spPr>
            <a:xfrm rot="-14">
              <a:off x="4950000" y="1255745"/>
              <a:ext cx="3523625" cy="2981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3" name="Google Shape;1413;p26"/>
            <p:cNvPicPr preferRelativeResize="0"/>
            <p:nvPr/>
          </p:nvPicPr>
          <p:blipFill rotWithShape="1">
            <a:blip r:embed="rId12">
              <a:alphaModFix/>
            </a:blip>
            <a:srcRect b="40378" l="18327" r="73237" t="44616"/>
            <a:stretch/>
          </p:blipFill>
          <p:spPr>
            <a:xfrm>
              <a:off x="5337025" y="2573437"/>
              <a:ext cx="345650" cy="345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4" name="Google Shape;1414;p26"/>
            <p:cNvPicPr preferRelativeResize="0"/>
            <p:nvPr/>
          </p:nvPicPr>
          <p:blipFill rotWithShape="1">
            <a:blip r:embed="rId12">
              <a:alphaModFix/>
            </a:blip>
            <a:srcRect b="40378" l="18327" r="73237" t="44616"/>
            <a:stretch/>
          </p:blipFill>
          <p:spPr>
            <a:xfrm>
              <a:off x="6549525" y="1807124"/>
              <a:ext cx="345650" cy="3456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15" name="Google Shape;1415;p26"/>
            <p:cNvGrpSpPr/>
            <p:nvPr/>
          </p:nvGrpSpPr>
          <p:grpSpPr>
            <a:xfrm>
              <a:off x="6497638" y="3327080"/>
              <a:ext cx="449417" cy="395986"/>
              <a:chOff x="6490650" y="3165563"/>
              <a:chExt cx="463412" cy="463413"/>
            </a:xfrm>
          </p:grpSpPr>
          <p:pic>
            <p:nvPicPr>
              <p:cNvPr id="1416" name="Google Shape;1416;p26"/>
              <p:cNvPicPr preferRelativeResize="0"/>
              <p:nvPr/>
            </p:nvPicPr>
            <p:blipFill rotWithShape="1">
              <a:blip r:embed="rId13">
                <a:alphaModFix/>
              </a:blip>
              <a:srcRect b="40378" l="18327" r="73237" t="44616"/>
              <a:stretch/>
            </p:blipFill>
            <p:spPr>
              <a:xfrm>
                <a:off x="6490650" y="3165563"/>
                <a:ext cx="463412" cy="4634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17" name="Google Shape;1417;p26"/>
              <p:cNvPicPr preferRelativeResize="0"/>
              <p:nvPr/>
            </p:nvPicPr>
            <p:blipFill>
              <a:blip r:embed="rId14">
                <a:alphaModFix amt="42000"/>
              </a:blip>
              <a:stretch>
                <a:fillRect/>
              </a:stretch>
            </p:blipFill>
            <p:spPr>
              <a:xfrm>
                <a:off x="6549525" y="3224450"/>
                <a:ext cx="345650" cy="345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418" name="Google Shape;1418;p26"/>
            <p:cNvPicPr preferRelativeResize="0"/>
            <p:nvPr/>
          </p:nvPicPr>
          <p:blipFill rotWithShape="1">
            <a:blip r:embed="rId13">
              <a:alphaModFix/>
            </a:blip>
            <a:srcRect b="40378" l="18327" r="73237" t="44616"/>
            <a:stretch/>
          </p:blipFill>
          <p:spPr>
            <a:xfrm>
              <a:off x="6497638" y="1781955"/>
              <a:ext cx="449417" cy="3959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9" name="Google Shape;1419;p26"/>
            <p:cNvPicPr preferRelativeResize="0"/>
            <p:nvPr/>
          </p:nvPicPr>
          <p:blipFill rotWithShape="1">
            <a:blip r:embed="rId13">
              <a:alphaModFix/>
            </a:blip>
            <a:srcRect b="40378" l="18327" r="73237" t="44616"/>
            <a:stretch/>
          </p:blipFill>
          <p:spPr>
            <a:xfrm>
              <a:off x="5285138" y="2504505"/>
              <a:ext cx="449417" cy="45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0" name="Google Shape;1420;p26"/>
            <p:cNvPicPr preferRelativeResize="0"/>
            <p:nvPr/>
          </p:nvPicPr>
          <p:blipFill rotWithShape="1">
            <a:blip r:embed="rId13">
              <a:alphaModFix/>
            </a:blip>
            <a:srcRect b="40378" l="18327" r="73237" t="44616"/>
            <a:stretch/>
          </p:blipFill>
          <p:spPr>
            <a:xfrm>
              <a:off x="7596263" y="2521255"/>
              <a:ext cx="449417" cy="450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21" name="Google Shape;1421;p26"/>
            <p:cNvGrpSpPr/>
            <p:nvPr/>
          </p:nvGrpSpPr>
          <p:grpSpPr>
            <a:xfrm>
              <a:off x="6472675" y="2479825"/>
              <a:ext cx="499350" cy="499350"/>
              <a:chOff x="6472675" y="2517050"/>
              <a:chExt cx="499350" cy="499350"/>
            </a:xfrm>
          </p:grpSpPr>
          <p:pic>
            <p:nvPicPr>
              <p:cNvPr id="1422" name="Google Shape;1422;p26"/>
              <p:cNvPicPr preferRelativeResize="0"/>
              <p:nvPr/>
            </p:nvPicPr>
            <p:blipFill rotWithShape="1">
              <a:blip r:embed="rId15">
                <a:alphaModFix/>
              </a:blip>
              <a:srcRect b="40378" l="18327" r="73237" t="44616"/>
              <a:stretch/>
            </p:blipFill>
            <p:spPr>
              <a:xfrm>
                <a:off x="6472675" y="2517050"/>
                <a:ext cx="499350" cy="4993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23" name="Google Shape;1423;p26"/>
              <p:cNvPicPr preferRelativeResize="0"/>
              <p:nvPr/>
            </p:nvPicPr>
            <p:blipFill>
              <a:blip r:embed="rId16">
                <a:alphaModFix amt="54000"/>
              </a:blip>
              <a:stretch>
                <a:fillRect/>
              </a:stretch>
            </p:blipFill>
            <p:spPr>
              <a:xfrm>
                <a:off x="6526979" y="2568713"/>
                <a:ext cx="396000" cy="396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24" name="Google Shape;1424;p26"/>
            <p:cNvGrpSpPr/>
            <p:nvPr/>
          </p:nvGrpSpPr>
          <p:grpSpPr>
            <a:xfrm>
              <a:off x="7648150" y="2050924"/>
              <a:ext cx="345650" cy="345650"/>
              <a:chOff x="7648150" y="2050924"/>
              <a:chExt cx="345650" cy="345650"/>
            </a:xfrm>
          </p:grpSpPr>
          <p:pic>
            <p:nvPicPr>
              <p:cNvPr id="1425" name="Google Shape;1425;p26"/>
              <p:cNvPicPr preferRelativeResize="0"/>
              <p:nvPr/>
            </p:nvPicPr>
            <p:blipFill rotWithShape="1">
              <a:blip r:embed="rId17">
                <a:alphaModFix/>
              </a:blip>
              <a:srcRect b="40378" l="18327" r="73237" t="44616"/>
              <a:stretch/>
            </p:blipFill>
            <p:spPr>
              <a:xfrm>
                <a:off x="7648150" y="2050924"/>
                <a:ext cx="345650" cy="3456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26" name="Google Shape;1426;p26"/>
              <p:cNvPicPr preferRelativeResize="0"/>
              <p:nvPr/>
            </p:nvPicPr>
            <p:blipFill>
              <a:blip r:embed="rId18">
                <a:alphaModFix amt="54000"/>
              </a:blip>
              <a:stretch>
                <a:fillRect/>
              </a:stretch>
            </p:blipFill>
            <p:spPr>
              <a:xfrm>
                <a:off x="7694675" y="2097450"/>
                <a:ext cx="252600" cy="252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27" name="Google Shape;1427;p26"/>
            <p:cNvGrpSpPr/>
            <p:nvPr/>
          </p:nvGrpSpPr>
          <p:grpSpPr>
            <a:xfrm>
              <a:off x="5286675" y="3124750"/>
              <a:ext cx="449400" cy="396011"/>
              <a:chOff x="5286675" y="3062450"/>
              <a:chExt cx="449400" cy="449400"/>
            </a:xfrm>
          </p:grpSpPr>
          <p:pic>
            <p:nvPicPr>
              <p:cNvPr id="1428" name="Google Shape;1428;p26"/>
              <p:cNvPicPr preferRelativeResize="0"/>
              <p:nvPr/>
            </p:nvPicPr>
            <p:blipFill rotWithShape="1">
              <a:blip r:embed="rId17">
                <a:alphaModFix/>
              </a:blip>
              <a:srcRect b="40378" l="18327" r="73237" t="44616"/>
              <a:stretch/>
            </p:blipFill>
            <p:spPr>
              <a:xfrm>
                <a:off x="5286675" y="3062450"/>
                <a:ext cx="449400" cy="44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29" name="Google Shape;1429;p26"/>
              <p:cNvPicPr preferRelativeResize="0"/>
              <p:nvPr/>
            </p:nvPicPr>
            <p:blipFill>
              <a:blip r:embed="rId19">
                <a:alphaModFix amt="51000"/>
              </a:blip>
              <a:stretch>
                <a:fillRect/>
              </a:stretch>
            </p:blipFill>
            <p:spPr>
              <a:xfrm>
                <a:off x="5313375" y="3099701"/>
                <a:ext cx="396000" cy="3840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30" name="Google Shape;1430;p26"/>
            <p:cNvGrpSpPr/>
            <p:nvPr/>
          </p:nvGrpSpPr>
          <p:grpSpPr>
            <a:xfrm>
              <a:off x="7648150" y="3149924"/>
              <a:ext cx="345650" cy="345650"/>
              <a:chOff x="7648150" y="2050924"/>
              <a:chExt cx="345650" cy="345650"/>
            </a:xfrm>
          </p:grpSpPr>
          <p:pic>
            <p:nvPicPr>
              <p:cNvPr id="1431" name="Google Shape;1431;p26"/>
              <p:cNvPicPr preferRelativeResize="0"/>
              <p:nvPr/>
            </p:nvPicPr>
            <p:blipFill rotWithShape="1">
              <a:blip r:embed="rId17">
                <a:alphaModFix/>
              </a:blip>
              <a:srcRect b="40378" l="18327" r="73237" t="44616"/>
              <a:stretch/>
            </p:blipFill>
            <p:spPr>
              <a:xfrm>
                <a:off x="7648150" y="2050924"/>
                <a:ext cx="345650" cy="3456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32" name="Google Shape;1432;p26"/>
              <p:cNvPicPr preferRelativeResize="0"/>
              <p:nvPr/>
            </p:nvPicPr>
            <p:blipFill>
              <a:blip r:embed="rId18">
                <a:alphaModFix amt="54000"/>
              </a:blip>
              <a:stretch>
                <a:fillRect/>
              </a:stretch>
            </p:blipFill>
            <p:spPr>
              <a:xfrm>
                <a:off x="7694675" y="2097450"/>
                <a:ext cx="252600" cy="252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433" name="Google Shape;1433;p26"/>
            <p:cNvPicPr preferRelativeResize="0"/>
            <p:nvPr/>
          </p:nvPicPr>
          <p:blipFill rotWithShape="1">
            <a:blip r:embed="rId17">
              <a:alphaModFix/>
            </a:blip>
            <a:srcRect b="40378" l="18327" r="73237" t="44616"/>
            <a:stretch/>
          </p:blipFill>
          <p:spPr>
            <a:xfrm>
              <a:off x="5337025" y="2050924"/>
              <a:ext cx="345650" cy="345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4" name="Google Shape;1434;p26"/>
            <p:cNvPicPr preferRelativeResize="0"/>
            <p:nvPr/>
          </p:nvPicPr>
          <p:blipFill>
            <a:blip r:embed="rId20">
              <a:alphaModFix amt="46000"/>
            </a:blip>
            <a:stretch>
              <a:fillRect/>
            </a:stretch>
          </p:blipFill>
          <p:spPr>
            <a:xfrm>
              <a:off x="6531279" y="1827125"/>
              <a:ext cx="38215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5" name="Google Shape;1435;p26"/>
            <p:cNvPicPr preferRelativeResize="0"/>
            <p:nvPr/>
          </p:nvPicPr>
          <p:blipFill>
            <a:blip r:embed="rId21">
              <a:alphaModFix amt="49000"/>
            </a:blip>
            <a:stretch>
              <a:fillRect/>
            </a:stretch>
          </p:blipFill>
          <p:spPr>
            <a:xfrm>
              <a:off x="5358975" y="2071350"/>
              <a:ext cx="3048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6" name="Google Shape;1436;p26"/>
            <p:cNvPicPr preferRelativeResize="0"/>
            <p:nvPr/>
          </p:nvPicPr>
          <p:blipFill>
            <a:blip r:embed="rId22">
              <a:alphaModFix amt="36000"/>
            </a:blip>
            <a:stretch>
              <a:fillRect/>
            </a:stretch>
          </p:blipFill>
          <p:spPr>
            <a:xfrm>
              <a:off x="5330300" y="2521250"/>
              <a:ext cx="382150" cy="382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7" name="Google Shape;1437;p26"/>
            <p:cNvPicPr preferRelativeResize="0"/>
            <p:nvPr/>
          </p:nvPicPr>
          <p:blipFill>
            <a:blip r:embed="rId23">
              <a:alphaModFix amt="50000"/>
            </a:blip>
            <a:stretch>
              <a:fillRect/>
            </a:stretch>
          </p:blipFill>
          <p:spPr>
            <a:xfrm>
              <a:off x="7596275" y="2521550"/>
              <a:ext cx="449400" cy="449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38" name="Google Shape;1438;p26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2431324" y="1843899"/>
            <a:ext cx="1938427" cy="19384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9" name="Google Shape;1439;p26"/>
          <p:cNvGrpSpPr/>
          <p:nvPr/>
        </p:nvGrpSpPr>
        <p:grpSpPr>
          <a:xfrm>
            <a:off x="3268800" y="2958700"/>
            <a:ext cx="244800" cy="157515"/>
            <a:chOff x="3268800" y="2958700"/>
            <a:chExt cx="244800" cy="157515"/>
          </a:xfrm>
        </p:grpSpPr>
        <p:sp>
          <p:nvSpPr>
            <p:cNvPr id="1440" name="Google Shape;1440;p26"/>
            <p:cNvSpPr/>
            <p:nvPr/>
          </p:nvSpPr>
          <p:spPr>
            <a:xfrm>
              <a:off x="3282925" y="2967625"/>
              <a:ext cx="228000" cy="67200"/>
            </a:xfrm>
            <a:prstGeom prst="roundRect">
              <a:avLst>
                <a:gd fmla="val 16667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41" name="Google Shape;1441;p26"/>
            <p:cNvGrpSpPr/>
            <p:nvPr/>
          </p:nvGrpSpPr>
          <p:grpSpPr>
            <a:xfrm>
              <a:off x="3268800" y="2958700"/>
              <a:ext cx="244800" cy="157515"/>
              <a:chOff x="3268800" y="2958700"/>
              <a:chExt cx="244800" cy="157515"/>
            </a:xfrm>
          </p:grpSpPr>
          <p:sp>
            <p:nvSpPr>
              <p:cNvPr id="1442" name="Google Shape;1442;p26"/>
              <p:cNvSpPr/>
              <p:nvPr/>
            </p:nvSpPr>
            <p:spPr>
              <a:xfrm rot="5684873">
                <a:off x="3273895" y="3010358"/>
                <a:ext cx="90611" cy="93601"/>
              </a:xfrm>
              <a:prstGeom prst="roundRect">
                <a:avLst>
                  <a:gd fmla="val 16667" name="adj"/>
                </a:avLst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26"/>
              <p:cNvSpPr/>
              <p:nvPr/>
            </p:nvSpPr>
            <p:spPr>
              <a:xfrm rot="5169316">
                <a:off x="3409074" y="3012144"/>
                <a:ext cx="111852" cy="89942"/>
              </a:xfrm>
              <a:prstGeom prst="roundRect">
                <a:avLst>
                  <a:gd fmla="val 16667" name="adj"/>
                </a:avLst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26"/>
              <p:cNvSpPr/>
              <p:nvPr/>
            </p:nvSpPr>
            <p:spPr>
              <a:xfrm>
                <a:off x="3283200" y="2958700"/>
                <a:ext cx="228000" cy="16800"/>
              </a:xfrm>
              <a:prstGeom prst="roundRect">
                <a:avLst>
                  <a:gd fmla="val 16667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445" name="Google Shape;1445;p26"/>
          <p:cNvPicPr preferRelativeResize="0"/>
          <p:nvPr/>
        </p:nvPicPr>
        <p:blipFill rotWithShape="1">
          <a:blip r:embed="rId25">
            <a:alphaModFix amt="84000"/>
          </a:blip>
          <a:srcRect b="39828" l="42514" r="41882" t="40113"/>
          <a:stretch/>
        </p:blipFill>
        <p:spPr>
          <a:xfrm>
            <a:off x="7622400" y="2556000"/>
            <a:ext cx="387599" cy="373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6" name="Google Shape;1446;p26"/>
          <p:cNvPicPr preferRelativeResize="0"/>
          <p:nvPr/>
        </p:nvPicPr>
        <p:blipFill rotWithShape="1">
          <a:blip r:embed="rId25">
            <a:alphaModFix/>
          </a:blip>
          <a:srcRect b="39828" l="42514" r="41882" t="40113"/>
          <a:stretch/>
        </p:blipFill>
        <p:spPr>
          <a:xfrm>
            <a:off x="3375300" y="2710499"/>
            <a:ext cx="456474" cy="4399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7" name="Google Shape;1447;p26"/>
          <p:cNvGrpSpPr/>
          <p:nvPr/>
        </p:nvGrpSpPr>
        <p:grpSpPr>
          <a:xfrm>
            <a:off x="2761513" y="3362798"/>
            <a:ext cx="1287929" cy="324000"/>
            <a:chOff x="2586100" y="3362798"/>
            <a:chExt cx="1287929" cy="324000"/>
          </a:xfrm>
        </p:grpSpPr>
        <p:sp>
          <p:nvSpPr>
            <p:cNvPr id="1448" name="Google Shape;1448;p26"/>
            <p:cNvSpPr/>
            <p:nvPr/>
          </p:nvSpPr>
          <p:spPr>
            <a:xfrm>
              <a:off x="2586100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26"/>
            <p:cNvSpPr/>
            <p:nvPr/>
          </p:nvSpPr>
          <p:spPr>
            <a:xfrm>
              <a:off x="2908257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26"/>
            <p:cNvSpPr/>
            <p:nvPr/>
          </p:nvSpPr>
          <p:spPr>
            <a:xfrm>
              <a:off x="3231542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26"/>
            <p:cNvSpPr/>
            <p:nvPr/>
          </p:nvSpPr>
          <p:spPr>
            <a:xfrm>
              <a:off x="3550629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2" name="Google Shape;1452;p26"/>
          <p:cNvSpPr/>
          <p:nvPr/>
        </p:nvSpPr>
        <p:spPr>
          <a:xfrm>
            <a:off x="2867125" y="2103450"/>
            <a:ext cx="1232700" cy="1333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26"/>
          <p:cNvSpPr/>
          <p:nvPr/>
        </p:nvSpPr>
        <p:spPr>
          <a:xfrm>
            <a:off x="7535700" y="2475050"/>
            <a:ext cx="561000" cy="535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4" name="Google Shape;1454;p26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3003819" y="1815969"/>
            <a:ext cx="188156" cy="27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5" name="Google Shape;1455;p26"/>
          <p:cNvSpPr txBox="1"/>
          <p:nvPr/>
        </p:nvSpPr>
        <p:spPr>
          <a:xfrm>
            <a:off x="3203225" y="1855575"/>
            <a:ext cx="6039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150</a:t>
            </a:r>
            <a:endParaRPr b="1" sz="1000">
              <a:solidFill>
                <a:srgbClr val="FFFFFF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grpSp>
        <p:nvGrpSpPr>
          <p:cNvPr id="1456" name="Google Shape;1456;p26"/>
          <p:cNvGrpSpPr/>
          <p:nvPr/>
        </p:nvGrpSpPr>
        <p:grpSpPr>
          <a:xfrm>
            <a:off x="3647387" y="4357888"/>
            <a:ext cx="1695200" cy="499375"/>
            <a:chOff x="3807137" y="4310988"/>
            <a:chExt cx="1695200" cy="499375"/>
          </a:xfrm>
        </p:grpSpPr>
        <p:pic>
          <p:nvPicPr>
            <p:cNvPr id="1457" name="Google Shape;1457;p2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807137" y="4310988"/>
              <a:ext cx="1695200" cy="499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8" name="Google Shape;1458;p26"/>
            <p:cNvSpPr txBox="1"/>
            <p:nvPr/>
          </p:nvSpPr>
          <p:spPr>
            <a:xfrm>
              <a:off x="3912963" y="4366563"/>
              <a:ext cx="14835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CCCCCC"/>
                  </a:solidFill>
                  <a:latin typeface="Gungsuh"/>
                  <a:ea typeface="Gungsuh"/>
                  <a:cs typeface="Gungsuh"/>
                  <a:sym typeface="Gungsuh"/>
                </a:rPr>
                <a:t>완료</a:t>
              </a:r>
              <a:endParaRPr>
                <a:solidFill>
                  <a:srgbClr val="CCCCCC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27"/>
          <p:cNvSpPr txBox="1"/>
          <p:nvPr>
            <p:ph type="title"/>
          </p:nvPr>
        </p:nvSpPr>
        <p:spPr>
          <a:xfrm>
            <a:off x="311700" y="16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약탈 -&gt; 캠페인</a:t>
            </a:r>
            <a:endParaRPr sz="1800"/>
          </a:p>
        </p:txBody>
      </p:sp>
      <p:grpSp>
        <p:nvGrpSpPr>
          <p:cNvPr id="1464" name="Google Shape;1464;p27"/>
          <p:cNvGrpSpPr/>
          <p:nvPr/>
        </p:nvGrpSpPr>
        <p:grpSpPr>
          <a:xfrm>
            <a:off x="274675" y="997772"/>
            <a:ext cx="8440600" cy="3938665"/>
            <a:chOff x="274675" y="997772"/>
            <a:chExt cx="8440600" cy="3938665"/>
          </a:xfrm>
        </p:grpSpPr>
        <p:grpSp>
          <p:nvGrpSpPr>
            <p:cNvPr id="1465" name="Google Shape;1465;p27"/>
            <p:cNvGrpSpPr/>
            <p:nvPr/>
          </p:nvGrpSpPr>
          <p:grpSpPr>
            <a:xfrm>
              <a:off x="311710" y="997772"/>
              <a:ext cx="8321484" cy="3938665"/>
              <a:chOff x="311710" y="997772"/>
              <a:chExt cx="8321484" cy="3938665"/>
            </a:xfrm>
          </p:grpSpPr>
          <p:sp>
            <p:nvSpPr>
              <p:cNvPr id="1466" name="Google Shape;1466;p27"/>
              <p:cNvSpPr/>
              <p:nvPr/>
            </p:nvSpPr>
            <p:spPr>
              <a:xfrm>
                <a:off x="3900675" y="2253600"/>
                <a:ext cx="1312800" cy="908700"/>
              </a:xfrm>
              <a:prstGeom prst="cube">
                <a:avLst>
                  <a:gd fmla="val 25000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27"/>
              <p:cNvSpPr/>
              <p:nvPr/>
            </p:nvSpPr>
            <p:spPr>
              <a:xfrm>
                <a:off x="4281925" y="2635825"/>
                <a:ext cx="432900" cy="258600"/>
              </a:xfrm>
              <a:prstGeom prst="sun">
                <a:avLst>
                  <a:gd fmla="val 25000" name="adj"/>
                </a:avLst>
              </a:prstGeom>
              <a:solidFill>
                <a:srgbClr val="FF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27"/>
              <p:cNvSpPr/>
              <p:nvPr/>
            </p:nvSpPr>
            <p:spPr>
              <a:xfrm>
                <a:off x="6676300" y="2425675"/>
                <a:ext cx="672000" cy="620400"/>
              </a:xfrm>
              <a:prstGeom prst="mathPlus">
                <a:avLst>
                  <a:gd fmla="val 23520" name="adj1"/>
                </a:avLst>
              </a:prstGeom>
              <a:solidFill>
                <a:srgbClr val="00FF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469" name="Google Shape;1469;p27"/>
              <p:cNvCxnSpPr>
                <a:stCxn id="1470" idx="2"/>
                <a:endCxn id="1471" idx="0"/>
              </p:cNvCxnSpPr>
              <p:nvPr/>
            </p:nvCxnSpPr>
            <p:spPr>
              <a:xfrm flipH="1">
                <a:off x="2433925" y="1857700"/>
                <a:ext cx="27300" cy="56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FEFEF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470" name="Google Shape;1470;p27"/>
              <p:cNvSpPr txBox="1"/>
              <p:nvPr/>
            </p:nvSpPr>
            <p:spPr>
              <a:xfrm>
                <a:off x="1734475" y="1599100"/>
                <a:ext cx="1453500" cy="258600"/>
              </a:xfrm>
              <a:prstGeom prst="rect">
                <a:avLst/>
              </a:prstGeom>
              <a:noFill/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EFEFEF"/>
                    </a:solidFill>
                  </a:rPr>
                  <a:t>기존에 생성했던 던전</a:t>
                </a:r>
                <a:endParaRPr sz="1000">
                  <a:solidFill>
                    <a:srgbClr val="EFEFEF"/>
                  </a:solidFill>
                </a:endParaRPr>
              </a:p>
            </p:txBody>
          </p:sp>
          <p:grpSp>
            <p:nvGrpSpPr>
              <p:cNvPr id="1472" name="Google Shape;1472;p27"/>
              <p:cNvGrpSpPr/>
              <p:nvPr/>
            </p:nvGrpSpPr>
            <p:grpSpPr>
              <a:xfrm>
                <a:off x="311710" y="997772"/>
                <a:ext cx="8321484" cy="3938665"/>
                <a:chOff x="1538200" y="1020900"/>
                <a:chExt cx="6391800" cy="3346075"/>
              </a:xfrm>
            </p:grpSpPr>
            <p:pic>
              <p:nvPicPr>
                <p:cNvPr id="1473" name="Google Shape;1473;p27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45465" l="0" r="0" t="0"/>
                <a:stretch/>
              </p:blipFill>
              <p:spPr>
                <a:xfrm>
                  <a:off x="1538200" y="1020900"/>
                  <a:ext cx="3369000" cy="18372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</p:pic>
            <p:pic>
              <p:nvPicPr>
                <p:cNvPr id="1474" name="Google Shape;1474;p27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45465" l="0" r="0" t="0"/>
                <a:stretch/>
              </p:blipFill>
              <p:spPr>
                <a:xfrm>
                  <a:off x="4561000" y="1020900"/>
                  <a:ext cx="3369000" cy="18372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</p:pic>
            <p:pic>
              <p:nvPicPr>
                <p:cNvPr id="1475" name="Google Shape;1475;p27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45465" l="0" r="0" t="0"/>
                <a:stretch/>
              </p:blipFill>
              <p:spPr>
                <a:xfrm>
                  <a:off x="1538200" y="2529775"/>
                  <a:ext cx="3369000" cy="18372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</p:pic>
            <p:pic>
              <p:nvPicPr>
                <p:cNvPr id="1476" name="Google Shape;1476;p27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45465" l="0" r="0" t="0"/>
                <a:stretch/>
              </p:blipFill>
              <p:spPr>
                <a:xfrm>
                  <a:off x="4561000" y="2529775"/>
                  <a:ext cx="3369000" cy="18372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1477" name="Google Shape;1477;p27"/>
            <p:cNvGrpSpPr/>
            <p:nvPr/>
          </p:nvGrpSpPr>
          <p:grpSpPr>
            <a:xfrm>
              <a:off x="513387" y="1093875"/>
              <a:ext cx="691825" cy="396000"/>
              <a:chOff x="513388" y="1093875"/>
              <a:chExt cx="691825" cy="396000"/>
            </a:xfrm>
          </p:grpSpPr>
          <p:pic>
            <p:nvPicPr>
              <p:cNvPr id="1478" name="Google Shape;1478;p2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13387" y="1093875"/>
                <a:ext cx="691825" cy="396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79" name="Google Shape;1479;p2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51932" y="1201034"/>
                <a:ext cx="414734" cy="1816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480" name="Google Shape;1480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74675" y="1757325"/>
              <a:ext cx="1388700" cy="814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1" name="Google Shape;1481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74675" y="2453500"/>
              <a:ext cx="1388700" cy="814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2" name="Google Shape;1482;p2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787700" y="1057575"/>
              <a:ext cx="3225675" cy="3511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3" name="Google Shape;1483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74675" y="3156375"/>
              <a:ext cx="1388700" cy="814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4" name="Google Shape;1484;p2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729425" y="1057575"/>
              <a:ext cx="3985849" cy="35473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5" name="Google Shape;1485;p27"/>
            <p:cNvGrpSpPr/>
            <p:nvPr/>
          </p:nvGrpSpPr>
          <p:grpSpPr>
            <a:xfrm>
              <a:off x="2552937" y="1257963"/>
              <a:ext cx="1695200" cy="499375"/>
              <a:chOff x="2662575" y="1270788"/>
              <a:chExt cx="1695200" cy="499375"/>
            </a:xfrm>
          </p:grpSpPr>
          <p:pic>
            <p:nvPicPr>
              <p:cNvPr id="1486" name="Google Shape;1486;p27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662575" y="1270788"/>
                <a:ext cx="1695200" cy="4993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87" name="Google Shape;1487;p27"/>
              <p:cNvSpPr txBox="1"/>
              <p:nvPr/>
            </p:nvSpPr>
            <p:spPr>
              <a:xfrm>
                <a:off x="2773350" y="1329113"/>
                <a:ext cx="1483500" cy="3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rgbClr val="CCCCCC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말랑이좋아</a:t>
                </a:r>
                <a:endParaRPr>
                  <a:solidFill>
                    <a:srgbClr val="CCCCCC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</p:grpSp>
        <p:sp>
          <p:nvSpPr>
            <p:cNvPr id="1488" name="Google Shape;1488;p27"/>
            <p:cNvSpPr/>
            <p:nvPr/>
          </p:nvSpPr>
          <p:spPr>
            <a:xfrm rot="8096626">
              <a:off x="4508392" y="1408584"/>
              <a:ext cx="216163" cy="198131"/>
            </a:xfrm>
            <a:prstGeom prst="halfFrame">
              <a:avLst>
                <a:gd fmla="val 33333" name="adj1"/>
                <a:gd fmla="val 33333" name="adj2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27"/>
            <p:cNvSpPr/>
            <p:nvPr/>
          </p:nvSpPr>
          <p:spPr>
            <a:xfrm rot="-2905950">
              <a:off x="2054753" y="1408613"/>
              <a:ext cx="216126" cy="198064"/>
            </a:xfrm>
            <a:prstGeom prst="halfFrame">
              <a:avLst>
                <a:gd fmla="val 33333" name="adj1"/>
                <a:gd fmla="val 33333" name="adj2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27"/>
            <p:cNvSpPr/>
            <p:nvPr/>
          </p:nvSpPr>
          <p:spPr>
            <a:xfrm>
              <a:off x="4305225" y="2686563"/>
              <a:ext cx="187500" cy="348300"/>
            </a:xfrm>
            <a:prstGeom prst="curvedLeftArrow">
              <a:avLst>
                <a:gd fmla="val 25000" name="adj1"/>
                <a:gd fmla="val 50000" name="adj2"/>
                <a:gd fmla="val 25000" name="adj3"/>
              </a:avLst>
            </a:prstGeom>
            <a:gradFill>
              <a:gsLst>
                <a:gs pos="0">
                  <a:srgbClr val="7A7A7A"/>
                </a:gs>
                <a:gs pos="100000">
                  <a:srgbClr val="39393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27"/>
            <p:cNvSpPr/>
            <p:nvPr/>
          </p:nvSpPr>
          <p:spPr>
            <a:xfrm rot="10800000">
              <a:off x="2308625" y="2686563"/>
              <a:ext cx="187500" cy="348300"/>
            </a:xfrm>
            <a:prstGeom prst="curvedLeftArrow">
              <a:avLst>
                <a:gd fmla="val 25000" name="adj1"/>
                <a:gd fmla="val 50000" name="adj2"/>
                <a:gd fmla="val 25000" name="adj3"/>
              </a:avLst>
            </a:prstGeom>
            <a:gradFill>
              <a:gsLst>
                <a:gs pos="0">
                  <a:srgbClr val="7A7A7A"/>
                </a:gs>
                <a:gs pos="100000">
                  <a:srgbClr val="39393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92" name="Google Shape;1492;p27"/>
            <p:cNvPicPr preferRelativeResize="0"/>
            <p:nvPr/>
          </p:nvPicPr>
          <p:blipFill>
            <a:blip r:embed="rId11">
              <a:alphaModFix amt="40000"/>
            </a:blip>
            <a:stretch>
              <a:fillRect/>
            </a:stretch>
          </p:blipFill>
          <p:spPr>
            <a:xfrm rot="-13">
              <a:off x="2415927" y="2613521"/>
              <a:ext cx="1947373" cy="12435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3" name="Google Shape;1493;p27"/>
            <p:cNvSpPr txBox="1"/>
            <p:nvPr/>
          </p:nvSpPr>
          <p:spPr>
            <a:xfrm>
              <a:off x="379787" y="1970425"/>
              <a:ext cx="11751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정보</a:t>
              </a:r>
              <a:endParaRPr>
                <a:solidFill>
                  <a:srgbClr val="666666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  <p:sp>
          <p:nvSpPr>
            <p:cNvPr id="1494" name="Google Shape;1494;p27"/>
            <p:cNvSpPr txBox="1"/>
            <p:nvPr/>
          </p:nvSpPr>
          <p:spPr>
            <a:xfrm>
              <a:off x="381976" y="2637163"/>
              <a:ext cx="11994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CCCCCC"/>
                  </a:solidFill>
                  <a:latin typeface="Gungsuh"/>
                  <a:ea typeface="Gungsuh"/>
                  <a:cs typeface="Gungsuh"/>
                  <a:sym typeface="Gungsuh"/>
                </a:rPr>
                <a:t>장비</a:t>
              </a:r>
              <a:endParaRPr>
                <a:solidFill>
                  <a:srgbClr val="CCCCCC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  <p:sp>
          <p:nvSpPr>
            <p:cNvPr id="1495" name="Google Shape;1495;p27"/>
            <p:cNvSpPr txBox="1"/>
            <p:nvPr/>
          </p:nvSpPr>
          <p:spPr>
            <a:xfrm>
              <a:off x="381976" y="3362800"/>
              <a:ext cx="11994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스킬</a:t>
              </a:r>
              <a:endParaRPr>
                <a:solidFill>
                  <a:srgbClr val="666666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  <p:pic>
          <p:nvPicPr>
            <p:cNvPr id="1496" name="Google Shape;1496;p27"/>
            <p:cNvPicPr preferRelativeResize="0"/>
            <p:nvPr/>
          </p:nvPicPr>
          <p:blipFill>
            <a:blip r:embed="rId11">
              <a:alphaModFix amt="33000"/>
            </a:blip>
            <a:stretch>
              <a:fillRect/>
            </a:stretch>
          </p:blipFill>
          <p:spPr>
            <a:xfrm rot="-14">
              <a:off x="4950000" y="1255745"/>
              <a:ext cx="3523625" cy="2981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7" name="Google Shape;1497;p27"/>
            <p:cNvPicPr preferRelativeResize="0"/>
            <p:nvPr/>
          </p:nvPicPr>
          <p:blipFill rotWithShape="1">
            <a:blip r:embed="rId12">
              <a:alphaModFix/>
            </a:blip>
            <a:srcRect b="40378" l="18327" r="73237" t="44616"/>
            <a:stretch/>
          </p:blipFill>
          <p:spPr>
            <a:xfrm>
              <a:off x="5337025" y="2573437"/>
              <a:ext cx="345650" cy="345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8" name="Google Shape;1498;p27"/>
            <p:cNvPicPr preferRelativeResize="0"/>
            <p:nvPr/>
          </p:nvPicPr>
          <p:blipFill rotWithShape="1">
            <a:blip r:embed="rId12">
              <a:alphaModFix/>
            </a:blip>
            <a:srcRect b="40378" l="18327" r="73237" t="44616"/>
            <a:stretch/>
          </p:blipFill>
          <p:spPr>
            <a:xfrm>
              <a:off x="6549525" y="1807124"/>
              <a:ext cx="345650" cy="3456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99" name="Google Shape;1499;p27"/>
            <p:cNvGrpSpPr/>
            <p:nvPr/>
          </p:nvGrpSpPr>
          <p:grpSpPr>
            <a:xfrm>
              <a:off x="6497638" y="3327080"/>
              <a:ext cx="449417" cy="395986"/>
              <a:chOff x="6490650" y="3165563"/>
              <a:chExt cx="463412" cy="463413"/>
            </a:xfrm>
          </p:grpSpPr>
          <p:pic>
            <p:nvPicPr>
              <p:cNvPr id="1500" name="Google Shape;1500;p27"/>
              <p:cNvPicPr preferRelativeResize="0"/>
              <p:nvPr/>
            </p:nvPicPr>
            <p:blipFill rotWithShape="1">
              <a:blip r:embed="rId13">
                <a:alphaModFix/>
              </a:blip>
              <a:srcRect b="40378" l="18327" r="73237" t="44616"/>
              <a:stretch/>
            </p:blipFill>
            <p:spPr>
              <a:xfrm>
                <a:off x="6490650" y="3165563"/>
                <a:ext cx="463412" cy="4634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1" name="Google Shape;1501;p27"/>
              <p:cNvPicPr preferRelativeResize="0"/>
              <p:nvPr/>
            </p:nvPicPr>
            <p:blipFill>
              <a:blip r:embed="rId14">
                <a:alphaModFix amt="42000"/>
              </a:blip>
              <a:stretch>
                <a:fillRect/>
              </a:stretch>
            </p:blipFill>
            <p:spPr>
              <a:xfrm>
                <a:off x="6549525" y="3224450"/>
                <a:ext cx="345650" cy="345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502" name="Google Shape;1502;p27"/>
            <p:cNvPicPr preferRelativeResize="0"/>
            <p:nvPr/>
          </p:nvPicPr>
          <p:blipFill rotWithShape="1">
            <a:blip r:embed="rId13">
              <a:alphaModFix/>
            </a:blip>
            <a:srcRect b="40378" l="18327" r="73237" t="44616"/>
            <a:stretch/>
          </p:blipFill>
          <p:spPr>
            <a:xfrm>
              <a:off x="6497638" y="1781955"/>
              <a:ext cx="449417" cy="3959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3" name="Google Shape;1503;p27"/>
            <p:cNvPicPr preferRelativeResize="0"/>
            <p:nvPr/>
          </p:nvPicPr>
          <p:blipFill rotWithShape="1">
            <a:blip r:embed="rId13">
              <a:alphaModFix/>
            </a:blip>
            <a:srcRect b="40378" l="18327" r="73237" t="44616"/>
            <a:stretch/>
          </p:blipFill>
          <p:spPr>
            <a:xfrm>
              <a:off x="5285138" y="2504505"/>
              <a:ext cx="449417" cy="45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4" name="Google Shape;1504;p27"/>
            <p:cNvPicPr preferRelativeResize="0"/>
            <p:nvPr/>
          </p:nvPicPr>
          <p:blipFill rotWithShape="1">
            <a:blip r:embed="rId13">
              <a:alphaModFix/>
            </a:blip>
            <a:srcRect b="40378" l="18327" r="73237" t="44616"/>
            <a:stretch/>
          </p:blipFill>
          <p:spPr>
            <a:xfrm>
              <a:off x="7596263" y="2521255"/>
              <a:ext cx="449417" cy="450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5" name="Google Shape;1505;p27"/>
            <p:cNvGrpSpPr/>
            <p:nvPr/>
          </p:nvGrpSpPr>
          <p:grpSpPr>
            <a:xfrm>
              <a:off x="6472675" y="2479825"/>
              <a:ext cx="499350" cy="499350"/>
              <a:chOff x="6472675" y="2517050"/>
              <a:chExt cx="499350" cy="499350"/>
            </a:xfrm>
          </p:grpSpPr>
          <p:pic>
            <p:nvPicPr>
              <p:cNvPr id="1506" name="Google Shape;1506;p27"/>
              <p:cNvPicPr preferRelativeResize="0"/>
              <p:nvPr/>
            </p:nvPicPr>
            <p:blipFill rotWithShape="1">
              <a:blip r:embed="rId15">
                <a:alphaModFix/>
              </a:blip>
              <a:srcRect b="40378" l="18327" r="73237" t="44616"/>
              <a:stretch/>
            </p:blipFill>
            <p:spPr>
              <a:xfrm>
                <a:off x="6472675" y="2517050"/>
                <a:ext cx="499350" cy="4993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7" name="Google Shape;1507;p27"/>
              <p:cNvPicPr preferRelativeResize="0"/>
              <p:nvPr/>
            </p:nvPicPr>
            <p:blipFill>
              <a:blip r:embed="rId16">
                <a:alphaModFix amt="54000"/>
              </a:blip>
              <a:stretch>
                <a:fillRect/>
              </a:stretch>
            </p:blipFill>
            <p:spPr>
              <a:xfrm>
                <a:off x="6526979" y="2568713"/>
                <a:ext cx="396000" cy="396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08" name="Google Shape;1508;p27"/>
            <p:cNvGrpSpPr/>
            <p:nvPr/>
          </p:nvGrpSpPr>
          <p:grpSpPr>
            <a:xfrm>
              <a:off x="7648150" y="2050924"/>
              <a:ext cx="345650" cy="345650"/>
              <a:chOff x="7648150" y="2050924"/>
              <a:chExt cx="345650" cy="345650"/>
            </a:xfrm>
          </p:grpSpPr>
          <p:pic>
            <p:nvPicPr>
              <p:cNvPr id="1509" name="Google Shape;1509;p27"/>
              <p:cNvPicPr preferRelativeResize="0"/>
              <p:nvPr/>
            </p:nvPicPr>
            <p:blipFill rotWithShape="1">
              <a:blip r:embed="rId17">
                <a:alphaModFix/>
              </a:blip>
              <a:srcRect b="40378" l="18327" r="73237" t="44616"/>
              <a:stretch/>
            </p:blipFill>
            <p:spPr>
              <a:xfrm>
                <a:off x="7648150" y="2050924"/>
                <a:ext cx="345650" cy="3456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10" name="Google Shape;1510;p27"/>
              <p:cNvPicPr preferRelativeResize="0"/>
              <p:nvPr/>
            </p:nvPicPr>
            <p:blipFill>
              <a:blip r:embed="rId18">
                <a:alphaModFix amt="54000"/>
              </a:blip>
              <a:stretch>
                <a:fillRect/>
              </a:stretch>
            </p:blipFill>
            <p:spPr>
              <a:xfrm>
                <a:off x="7694675" y="2097450"/>
                <a:ext cx="252600" cy="252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11" name="Google Shape;1511;p27"/>
            <p:cNvGrpSpPr/>
            <p:nvPr/>
          </p:nvGrpSpPr>
          <p:grpSpPr>
            <a:xfrm>
              <a:off x="5286675" y="3124750"/>
              <a:ext cx="449400" cy="396011"/>
              <a:chOff x="5286675" y="3062450"/>
              <a:chExt cx="449400" cy="449400"/>
            </a:xfrm>
          </p:grpSpPr>
          <p:pic>
            <p:nvPicPr>
              <p:cNvPr id="1512" name="Google Shape;1512;p27"/>
              <p:cNvPicPr preferRelativeResize="0"/>
              <p:nvPr/>
            </p:nvPicPr>
            <p:blipFill rotWithShape="1">
              <a:blip r:embed="rId17">
                <a:alphaModFix/>
              </a:blip>
              <a:srcRect b="40378" l="18327" r="73237" t="44616"/>
              <a:stretch/>
            </p:blipFill>
            <p:spPr>
              <a:xfrm>
                <a:off x="5286675" y="3062450"/>
                <a:ext cx="449400" cy="44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13" name="Google Shape;1513;p27"/>
              <p:cNvPicPr preferRelativeResize="0"/>
              <p:nvPr/>
            </p:nvPicPr>
            <p:blipFill>
              <a:blip r:embed="rId19">
                <a:alphaModFix amt="51000"/>
              </a:blip>
              <a:stretch>
                <a:fillRect/>
              </a:stretch>
            </p:blipFill>
            <p:spPr>
              <a:xfrm>
                <a:off x="5313375" y="3099701"/>
                <a:ext cx="396000" cy="3840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14" name="Google Shape;1514;p27"/>
            <p:cNvGrpSpPr/>
            <p:nvPr/>
          </p:nvGrpSpPr>
          <p:grpSpPr>
            <a:xfrm>
              <a:off x="7648150" y="3149924"/>
              <a:ext cx="345650" cy="345650"/>
              <a:chOff x="7648150" y="2050924"/>
              <a:chExt cx="345650" cy="345650"/>
            </a:xfrm>
          </p:grpSpPr>
          <p:pic>
            <p:nvPicPr>
              <p:cNvPr id="1515" name="Google Shape;1515;p27"/>
              <p:cNvPicPr preferRelativeResize="0"/>
              <p:nvPr/>
            </p:nvPicPr>
            <p:blipFill rotWithShape="1">
              <a:blip r:embed="rId17">
                <a:alphaModFix/>
              </a:blip>
              <a:srcRect b="40378" l="18327" r="73237" t="44616"/>
              <a:stretch/>
            </p:blipFill>
            <p:spPr>
              <a:xfrm>
                <a:off x="7648150" y="2050924"/>
                <a:ext cx="345650" cy="3456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16" name="Google Shape;1516;p27"/>
              <p:cNvPicPr preferRelativeResize="0"/>
              <p:nvPr/>
            </p:nvPicPr>
            <p:blipFill>
              <a:blip r:embed="rId18">
                <a:alphaModFix amt="54000"/>
              </a:blip>
              <a:stretch>
                <a:fillRect/>
              </a:stretch>
            </p:blipFill>
            <p:spPr>
              <a:xfrm>
                <a:off x="7694675" y="2097450"/>
                <a:ext cx="252600" cy="252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517" name="Google Shape;1517;p27"/>
            <p:cNvPicPr preferRelativeResize="0"/>
            <p:nvPr/>
          </p:nvPicPr>
          <p:blipFill rotWithShape="1">
            <a:blip r:embed="rId17">
              <a:alphaModFix/>
            </a:blip>
            <a:srcRect b="40378" l="18327" r="73237" t="44616"/>
            <a:stretch/>
          </p:blipFill>
          <p:spPr>
            <a:xfrm>
              <a:off x="5337025" y="2050924"/>
              <a:ext cx="345650" cy="345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8" name="Google Shape;1518;p27"/>
            <p:cNvPicPr preferRelativeResize="0"/>
            <p:nvPr/>
          </p:nvPicPr>
          <p:blipFill>
            <a:blip r:embed="rId20">
              <a:alphaModFix amt="46000"/>
            </a:blip>
            <a:stretch>
              <a:fillRect/>
            </a:stretch>
          </p:blipFill>
          <p:spPr>
            <a:xfrm>
              <a:off x="6531279" y="1827125"/>
              <a:ext cx="38215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9" name="Google Shape;1519;p27"/>
            <p:cNvPicPr preferRelativeResize="0"/>
            <p:nvPr/>
          </p:nvPicPr>
          <p:blipFill>
            <a:blip r:embed="rId21">
              <a:alphaModFix amt="49000"/>
            </a:blip>
            <a:stretch>
              <a:fillRect/>
            </a:stretch>
          </p:blipFill>
          <p:spPr>
            <a:xfrm>
              <a:off x="5358975" y="2071350"/>
              <a:ext cx="3048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0" name="Google Shape;1520;p27"/>
            <p:cNvPicPr preferRelativeResize="0"/>
            <p:nvPr/>
          </p:nvPicPr>
          <p:blipFill>
            <a:blip r:embed="rId22">
              <a:alphaModFix amt="36000"/>
            </a:blip>
            <a:stretch>
              <a:fillRect/>
            </a:stretch>
          </p:blipFill>
          <p:spPr>
            <a:xfrm>
              <a:off x="5330300" y="2521250"/>
              <a:ext cx="382150" cy="382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1" name="Google Shape;1521;p27"/>
            <p:cNvPicPr preferRelativeResize="0"/>
            <p:nvPr/>
          </p:nvPicPr>
          <p:blipFill>
            <a:blip r:embed="rId23">
              <a:alphaModFix amt="50000"/>
            </a:blip>
            <a:stretch>
              <a:fillRect/>
            </a:stretch>
          </p:blipFill>
          <p:spPr>
            <a:xfrm>
              <a:off x="7596275" y="2521550"/>
              <a:ext cx="449400" cy="449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2" name="Google Shape;1522;p27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2431324" y="1843899"/>
            <a:ext cx="1938427" cy="19384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3" name="Google Shape;1523;p27"/>
          <p:cNvGrpSpPr/>
          <p:nvPr/>
        </p:nvGrpSpPr>
        <p:grpSpPr>
          <a:xfrm>
            <a:off x="3268800" y="2958700"/>
            <a:ext cx="244800" cy="157515"/>
            <a:chOff x="3268800" y="2958700"/>
            <a:chExt cx="244800" cy="157515"/>
          </a:xfrm>
        </p:grpSpPr>
        <p:sp>
          <p:nvSpPr>
            <p:cNvPr id="1524" name="Google Shape;1524;p27"/>
            <p:cNvSpPr/>
            <p:nvPr/>
          </p:nvSpPr>
          <p:spPr>
            <a:xfrm>
              <a:off x="3282925" y="2967625"/>
              <a:ext cx="228000" cy="67200"/>
            </a:xfrm>
            <a:prstGeom prst="roundRect">
              <a:avLst>
                <a:gd fmla="val 16667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25" name="Google Shape;1525;p27"/>
            <p:cNvGrpSpPr/>
            <p:nvPr/>
          </p:nvGrpSpPr>
          <p:grpSpPr>
            <a:xfrm>
              <a:off x="3268800" y="2958700"/>
              <a:ext cx="244800" cy="157515"/>
              <a:chOff x="3268800" y="2958700"/>
              <a:chExt cx="244800" cy="157515"/>
            </a:xfrm>
          </p:grpSpPr>
          <p:sp>
            <p:nvSpPr>
              <p:cNvPr id="1526" name="Google Shape;1526;p27"/>
              <p:cNvSpPr/>
              <p:nvPr/>
            </p:nvSpPr>
            <p:spPr>
              <a:xfrm rot="5684873">
                <a:off x="3273895" y="3010358"/>
                <a:ext cx="90611" cy="93601"/>
              </a:xfrm>
              <a:prstGeom prst="roundRect">
                <a:avLst>
                  <a:gd fmla="val 16667" name="adj"/>
                </a:avLst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7" name="Google Shape;1527;p27"/>
              <p:cNvSpPr/>
              <p:nvPr/>
            </p:nvSpPr>
            <p:spPr>
              <a:xfrm rot="5169316">
                <a:off x="3409074" y="3012144"/>
                <a:ext cx="111852" cy="89942"/>
              </a:xfrm>
              <a:prstGeom prst="roundRect">
                <a:avLst>
                  <a:gd fmla="val 16667" name="adj"/>
                </a:avLst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8" name="Google Shape;1528;p27"/>
              <p:cNvSpPr/>
              <p:nvPr/>
            </p:nvSpPr>
            <p:spPr>
              <a:xfrm>
                <a:off x="3283200" y="2958700"/>
                <a:ext cx="228000" cy="16800"/>
              </a:xfrm>
              <a:prstGeom prst="roundRect">
                <a:avLst>
                  <a:gd fmla="val 16667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529" name="Google Shape;1529;p27"/>
          <p:cNvPicPr preferRelativeResize="0"/>
          <p:nvPr/>
        </p:nvPicPr>
        <p:blipFill rotWithShape="1">
          <a:blip r:embed="rId25">
            <a:alphaModFix amt="84000"/>
          </a:blip>
          <a:srcRect b="39828" l="42514" r="41882" t="40113"/>
          <a:stretch/>
        </p:blipFill>
        <p:spPr>
          <a:xfrm>
            <a:off x="7622400" y="2556000"/>
            <a:ext cx="387599" cy="373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0" name="Google Shape;1530;p27"/>
          <p:cNvPicPr preferRelativeResize="0"/>
          <p:nvPr/>
        </p:nvPicPr>
        <p:blipFill rotWithShape="1">
          <a:blip r:embed="rId25">
            <a:alphaModFix/>
          </a:blip>
          <a:srcRect b="39828" l="42514" r="41882" t="40113"/>
          <a:stretch/>
        </p:blipFill>
        <p:spPr>
          <a:xfrm>
            <a:off x="3375300" y="2710499"/>
            <a:ext cx="456474" cy="439977"/>
          </a:xfrm>
          <a:prstGeom prst="rect">
            <a:avLst/>
          </a:prstGeom>
          <a:noFill/>
          <a:ln>
            <a:noFill/>
          </a:ln>
        </p:spPr>
      </p:pic>
      <p:sp>
        <p:nvSpPr>
          <p:cNvPr id="1531" name="Google Shape;1531;p27"/>
          <p:cNvSpPr/>
          <p:nvPr/>
        </p:nvSpPr>
        <p:spPr>
          <a:xfrm>
            <a:off x="774400" y="3648350"/>
            <a:ext cx="341700" cy="273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2" name="Google Shape;1532;p27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3003819" y="1815969"/>
            <a:ext cx="188156" cy="27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3" name="Google Shape;1533;p27"/>
          <p:cNvSpPr txBox="1"/>
          <p:nvPr/>
        </p:nvSpPr>
        <p:spPr>
          <a:xfrm>
            <a:off x="3203225" y="1855575"/>
            <a:ext cx="6039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150</a:t>
            </a:r>
            <a:endParaRPr b="1" sz="1000">
              <a:solidFill>
                <a:srgbClr val="FFFFFF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grpSp>
        <p:nvGrpSpPr>
          <p:cNvPr id="1534" name="Google Shape;1534;p27"/>
          <p:cNvGrpSpPr/>
          <p:nvPr/>
        </p:nvGrpSpPr>
        <p:grpSpPr>
          <a:xfrm>
            <a:off x="2761513" y="3362798"/>
            <a:ext cx="1287929" cy="324000"/>
            <a:chOff x="2586100" y="3362798"/>
            <a:chExt cx="1287929" cy="324000"/>
          </a:xfrm>
        </p:grpSpPr>
        <p:sp>
          <p:nvSpPr>
            <p:cNvPr id="1535" name="Google Shape;1535;p27"/>
            <p:cNvSpPr/>
            <p:nvPr/>
          </p:nvSpPr>
          <p:spPr>
            <a:xfrm>
              <a:off x="2586100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27"/>
            <p:cNvSpPr/>
            <p:nvPr/>
          </p:nvSpPr>
          <p:spPr>
            <a:xfrm>
              <a:off x="2908257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27"/>
            <p:cNvSpPr/>
            <p:nvPr/>
          </p:nvSpPr>
          <p:spPr>
            <a:xfrm>
              <a:off x="3231542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27"/>
            <p:cNvSpPr/>
            <p:nvPr/>
          </p:nvSpPr>
          <p:spPr>
            <a:xfrm>
              <a:off x="3550629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9" name="Google Shape;1539;p27"/>
          <p:cNvGrpSpPr/>
          <p:nvPr/>
        </p:nvGrpSpPr>
        <p:grpSpPr>
          <a:xfrm>
            <a:off x="3647387" y="4357888"/>
            <a:ext cx="1695200" cy="499375"/>
            <a:chOff x="3807137" y="4310988"/>
            <a:chExt cx="1695200" cy="499375"/>
          </a:xfrm>
        </p:grpSpPr>
        <p:pic>
          <p:nvPicPr>
            <p:cNvPr id="1540" name="Google Shape;1540;p2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807137" y="4310988"/>
              <a:ext cx="1695200" cy="499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1" name="Google Shape;1541;p27"/>
            <p:cNvSpPr txBox="1"/>
            <p:nvPr/>
          </p:nvSpPr>
          <p:spPr>
            <a:xfrm>
              <a:off x="3912963" y="4366563"/>
              <a:ext cx="14835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CCCCCC"/>
                  </a:solidFill>
                  <a:latin typeface="Gungsuh"/>
                  <a:ea typeface="Gungsuh"/>
                  <a:cs typeface="Gungsuh"/>
                  <a:sym typeface="Gungsuh"/>
                </a:rPr>
                <a:t>완료</a:t>
              </a:r>
              <a:endParaRPr>
                <a:solidFill>
                  <a:srgbClr val="CCCCCC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28"/>
          <p:cNvSpPr txBox="1"/>
          <p:nvPr>
            <p:ph type="title"/>
          </p:nvPr>
        </p:nvSpPr>
        <p:spPr>
          <a:xfrm>
            <a:off x="311700" y="16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약탈 -&gt; 캠페인</a:t>
            </a:r>
            <a:endParaRPr sz="1800"/>
          </a:p>
        </p:txBody>
      </p:sp>
      <p:grpSp>
        <p:nvGrpSpPr>
          <p:cNvPr id="1547" name="Google Shape;1547;p28"/>
          <p:cNvGrpSpPr/>
          <p:nvPr/>
        </p:nvGrpSpPr>
        <p:grpSpPr>
          <a:xfrm>
            <a:off x="274675" y="997772"/>
            <a:ext cx="8440600" cy="3938665"/>
            <a:chOff x="274675" y="997772"/>
            <a:chExt cx="8440600" cy="3938665"/>
          </a:xfrm>
        </p:grpSpPr>
        <p:grpSp>
          <p:nvGrpSpPr>
            <p:cNvPr id="1548" name="Google Shape;1548;p28"/>
            <p:cNvGrpSpPr/>
            <p:nvPr/>
          </p:nvGrpSpPr>
          <p:grpSpPr>
            <a:xfrm>
              <a:off x="274675" y="997772"/>
              <a:ext cx="8440600" cy="3938665"/>
              <a:chOff x="274675" y="997772"/>
              <a:chExt cx="8440600" cy="3938665"/>
            </a:xfrm>
          </p:grpSpPr>
          <p:grpSp>
            <p:nvGrpSpPr>
              <p:cNvPr id="1549" name="Google Shape;1549;p28"/>
              <p:cNvGrpSpPr/>
              <p:nvPr/>
            </p:nvGrpSpPr>
            <p:grpSpPr>
              <a:xfrm>
                <a:off x="311710" y="997772"/>
                <a:ext cx="8321484" cy="3938665"/>
                <a:chOff x="311710" y="997772"/>
                <a:chExt cx="8321484" cy="3938665"/>
              </a:xfrm>
            </p:grpSpPr>
            <p:sp>
              <p:nvSpPr>
                <p:cNvPr id="1550" name="Google Shape;1550;p28"/>
                <p:cNvSpPr/>
                <p:nvPr/>
              </p:nvSpPr>
              <p:spPr>
                <a:xfrm>
                  <a:off x="3900675" y="2253600"/>
                  <a:ext cx="1312800" cy="9087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EEEEEE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1" name="Google Shape;1551;p28"/>
                <p:cNvSpPr/>
                <p:nvPr/>
              </p:nvSpPr>
              <p:spPr>
                <a:xfrm>
                  <a:off x="4281925" y="2635825"/>
                  <a:ext cx="432900" cy="258600"/>
                </a:xfrm>
                <a:prstGeom prst="sun">
                  <a:avLst>
                    <a:gd fmla="val 25000" name="adj"/>
                  </a:avLst>
                </a:prstGeom>
                <a:solidFill>
                  <a:srgbClr val="FF0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2" name="Google Shape;1552;p28"/>
                <p:cNvSpPr/>
                <p:nvPr/>
              </p:nvSpPr>
              <p:spPr>
                <a:xfrm>
                  <a:off x="6676300" y="2425675"/>
                  <a:ext cx="672000" cy="620400"/>
                </a:xfrm>
                <a:prstGeom prst="mathPlus">
                  <a:avLst>
                    <a:gd fmla="val 23520" name="adj1"/>
                  </a:avLst>
                </a:prstGeom>
                <a:solidFill>
                  <a:srgbClr val="00FF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553" name="Google Shape;1553;p28"/>
                <p:cNvCxnSpPr>
                  <a:stCxn id="1554" idx="2"/>
                  <a:endCxn id="1555" idx="0"/>
                </p:cNvCxnSpPr>
                <p:nvPr/>
              </p:nvCxnSpPr>
              <p:spPr>
                <a:xfrm flipH="1">
                  <a:off x="2433925" y="1857700"/>
                  <a:ext cx="27300" cy="568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EFEFEF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1554" name="Google Shape;1554;p28"/>
                <p:cNvSpPr txBox="1"/>
                <p:nvPr/>
              </p:nvSpPr>
              <p:spPr>
                <a:xfrm>
                  <a:off x="1734475" y="1599100"/>
                  <a:ext cx="1453500" cy="2586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D9D9D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>
                      <a:solidFill>
                        <a:srgbClr val="EFEFEF"/>
                      </a:solidFill>
                    </a:rPr>
                    <a:t>기존에 생성했던 던전</a:t>
                  </a:r>
                  <a:endParaRPr sz="1000">
                    <a:solidFill>
                      <a:srgbClr val="EFEFEF"/>
                    </a:solidFill>
                  </a:endParaRPr>
                </a:p>
              </p:txBody>
            </p:sp>
            <p:grpSp>
              <p:nvGrpSpPr>
                <p:cNvPr id="1556" name="Google Shape;1556;p28"/>
                <p:cNvGrpSpPr/>
                <p:nvPr/>
              </p:nvGrpSpPr>
              <p:grpSpPr>
                <a:xfrm>
                  <a:off x="311710" y="997772"/>
                  <a:ext cx="8321484" cy="3938665"/>
                  <a:chOff x="1538200" y="1020900"/>
                  <a:chExt cx="6391800" cy="3346075"/>
                </a:xfrm>
              </p:grpSpPr>
              <p:pic>
                <p:nvPicPr>
                  <p:cNvPr id="1557" name="Google Shape;1557;p28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5465" l="0" r="0" t="0"/>
                  <a:stretch/>
                </p:blipFill>
                <p:spPr>
                  <a:xfrm>
                    <a:off x="1538200" y="1020900"/>
                    <a:ext cx="3369000" cy="1837200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>
                    <a:noFill/>
                  </a:ln>
                </p:spPr>
              </p:pic>
              <p:pic>
                <p:nvPicPr>
                  <p:cNvPr id="1558" name="Google Shape;1558;p28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5465" l="0" r="0" t="0"/>
                  <a:stretch/>
                </p:blipFill>
                <p:spPr>
                  <a:xfrm>
                    <a:off x="4561000" y="1020900"/>
                    <a:ext cx="3369000" cy="1837200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>
                    <a:noFill/>
                  </a:ln>
                </p:spPr>
              </p:pic>
              <p:pic>
                <p:nvPicPr>
                  <p:cNvPr id="1559" name="Google Shape;1559;p28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5465" l="0" r="0" t="0"/>
                  <a:stretch/>
                </p:blipFill>
                <p:spPr>
                  <a:xfrm>
                    <a:off x="1538200" y="2529775"/>
                    <a:ext cx="3369000" cy="1837200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>
                    <a:noFill/>
                  </a:ln>
                </p:spPr>
              </p:pic>
              <p:pic>
                <p:nvPicPr>
                  <p:cNvPr id="1560" name="Google Shape;1560;p28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5465" l="0" r="0" t="0"/>
                  <a:stretch/>
                </p:blipFill>
                <p:spPr>
                  <a:xfrm>
                    <a:off x="4561000" y="2529775"/>
                    <a:ext cx="3369000" cy="1837200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1561" name="Google Shape;1561;p28"/>
              <p:cNvGrpSpPr/>
              <p:nvPr/>
            </p:nvGrpSpPr>
            <p:grpSpPr>
              <a:xfrm>
                <a:off x="513387" y="1093875"/>
                <a:ext cx="691825" cy="396000"/>
                <a:chOff x="513388" y="1093875"/>
                <a:chExt cx="691825" cy="396000"/>
              </a:xfrm>
            </p:grpSpPr>
            <p:pic>
              <p:nvPicPr>
                <p:cNvPr id="1562" name="Google Shape;1562;p28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513387" y="1093875"/>
                  <a:ext cx="691825" cy="396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63" name="Google Shape;1563;p28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651932" y="1201034"/>
                  <a:ext cx="414734" cy="18168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564" name="Google Shape;1564;p2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74675" y="1757325"/>
                <a:ext cx="1388700" cy="814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65" name="Google Shape;1565;p2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74675" y="2453500"/>
                <a:ext cx="1388700" cy="814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66" name="Google Shape;1566;p28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1787700" y="1057575"/>
                <a:ext cx="3225675" cy="35110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67" name="Google Shape;1567;p28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74675" y="3156375"/>
                <a:ext cx="1388700" cy="814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68" name="Google Shape;1568;p28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4729425" y="1057575"/>
                <a:ext cx="3985849" cy="35473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569" name="Google Shape;1569;p28"/>
              <p:cNvGrpSpPr/>
              <p:nvPr/>
            </p:nvGrpSpPr>
            <p:grpSpPr>
              <a:xfrm>
                <a:off x="2552937" y="1257963"/>
                <a:ext cx="1695200" cy="499375"/>
                <a:chOff x="2662575" y="1270788"/>
                <a:chExt cx="1695200" cy="499375"/>
              </a:xfrm>
            </p:grpSpPr>
            <p:pic>
              <p:nvPicPr>
                <p:cNvPr id="1570" name="Google Shape;1570;p28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2662575" y="1270788"/>
                  <a:ext cx="1695200" cy="4993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571" name="Google Shape;1571;p28"/>
                <p:cNvSpPr txBox="1"/>
                <p:nvPr/>
              </p:nvSpPr>
              <p:spPr>
                <a:xfrm>
                  <a:off x="2773350" y="1329113"/>
                  <a:ext cx="1483500" cy="388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>
                      <a:solidFill>
                        <a:srgbClr val="CCCCCC"/>
                      </a:solidFill>
                      <a:latin typeface="Gungsuh"/>
                      <a:ea typeface="Gungsuh"/>
                      <a:cs typeface="Gungsuh"/>
                      <a:sym typeface="Gungsuh"/>
                    </a:rPr>
                    <a:t>말랑이좋아</a:t>
                  </a:r>
                  <a:endParaRPr>
                    <a:solidFill>
                      <a:srgbClr val="CCCCCC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sp>
            <p:nvSpPr>
              <p:cNvPr id="1572" name="Google Shape;1572;p28"/>
              <p:cNvSpPr/>
              <p:nvPr/>
            </p:nvSpPr>
            <p:spPr>
              <a:xfrm rot="8096626">
                <a:off x="4508392" y="1408584"/>
                <a:ext cx="216163" cy="198131"/>
              </a:xfrm>
              <a:prstGeom prst="halfFrame">
                <a:avLst>
                  <a:gd fmla="val 33333" name="adj1"/>
                  <a:gd fmla="val 33333" name="adj2"/>
                </a:avLst>
              </a:prstGeom>
              <a:gradFill>
                <a:gsLst>
                  <a:gs pos="0">
                    <a:srgbClr val="FFC002"/>
                  </a:gs>
                  <a:gs pos="100000">
                    <a:srgbClr val="795B04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28"/>
              <p:cNvSpPr/>
              <p:nvPr/>
            </p:nvSpPr>
            <p:spPr>
              <a:xfrm rot="-2905950">
                <a:off x="2054753" y="1408613"/>
                <a:ext cx="216126" cy="198064"/>
              </a:xfrm>
              <a:prstGeom prst="halfFrame">
                <a:avLst>
                  <a:gd fmla="val 33333" name="adj1"/>
                  <a:gd fmla="val 33333" name="adj2"/>
                </a:avLst>
              </a:prstGeom>
              <a:gradFill>
                <a:gsLst>
                  <a:gs pos="0">
                    <a:srgbClr val="FFC002"/>
                  </a:gs>
                  <a:gs pos="100000">
                    <a:srgbClr val="795B04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4" name="Google Shape;1574;p28"/>
              <p:cNvSpPr/>
              <p:nvPr/>
            </p:nvSpPr>
            <p:spPr>
              <a:xfrm>
                <a:off x="4305225" y="2686563"/>
                <a:ext cx="187500" cy="348300"/>
              </a:xfrm>
              <a:prstGeom prst="curvedLeftArrow">
                <a:avLst>
                  <a:gd fmla="val 25000" name="adj1"/>
                  <a:gd fmla="val 50000" name="adj2"/>
                  <a:gd fmla="val 25000" name="adj3"/>
                </a:avLst>
              </a:prstGeom>
              <a:gradFill>
                <a:gsLst>
                  <a:gs pos="0">
                    <a:srgbClr val="7A7A7A"/>
                  </a:gs>
                  <a:gs pos="100000">
                    <a:srgbClr val="393939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28"/>
              <p:cNvSpPr/>
              <p:nvPr/>
            </p:nvSpPr>
            <p:spPr>
              <a:xfrm rot="10800000">
                <a:off x="2308625" y="2686563"/>
                <a:ext cx="187500" cy="348300"/>
              </a:xfrm>
              <a:prstGeom prst="curvedLeftArrow">
                <a:avLst>
                  <a:gd fmla="val 25000" name="adj1"/>
                  <a:gd fmla="val 50000" name="adj2"/>
                  <a:gd fmla="val 25000" name="adj3"/>
                </a:avLst>
              </a:prstGeom>
              <a:gradFill>
                <a:gsLst>
                  <a:gs pos="0">
                    <a:srgbClr val="7A7A7A"/>
                  </a:gs>
                  <a:gs pos="100000">
                    <a:srgbClr val="393939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576" name="Google Shape;1576;p28"/>
              <p:cNvPicPr preferRelativeResize="0"/>
              <p:nvPr/>
            </p:nvPicPr>
            <p:blipFill>
              <a:blip r:embed="rId11">
                <a:alphaModFix amt="40000"/>
              </a:blip>
              <a:stretch>
                <a:fillRect/>
              </a:stretch>
            </p:blipFill>
            <p:spPr>
              <a:xfrm rot="-13">
                <a:off x="2415927" y="2613521"/>
                <a:ext cx="1947373" cy="124353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77" name="Google Shape;1577;p28"/>
              <p:cNvSpPr txBox="1"/>
              <p:nvPr/>
            </p:nvSpPr>
            <p:spPr>
              <a:xfrm>
                <a:off x="379787" y="1970425"/>
                <a:ext cx="1175100" cy="3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rgbClr val="666666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정보</a:t>
                </a:r>
                <a:endParaRPr>
                  <a:solidFill>
                    <a:srgbClr val="666666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  <p:sp>
            <p:nvSpPr>
              <p:cNvPr id="1578" name="Google Shape;1578;p28"/>
              <p:cNvSpPr txBox="1"/>
              <p:nvPr/>
            </p:nvSpPr>
            <p:spPr>
              <a:xfrm>
                <a:off x="381976" y="2637163"/>
                <a:ext cx="1199400" cy="3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rgbClr val="666666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장비</a:t>
                </a:r>
                <a:endParaRPr>
                  <a:solidFill>
                    <a:srgbClr val="666666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  <p:sp>
            <p:nvSpPr>
              <p:cNvPr id="1579" name="Google Shape;1579;p28"/>
              <p:cNvSpPr txBox="1"/>
              <p:nvPr/>
            </p:nvSpPr>
            <p:spPr>
              <a:xfrm>
                <a:off x="381976" y="3362800"/>
                <a:ext cx="1199400" cy="3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rgbClr val="CCCCCC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스킬</a:t>
                </a:r>
                <a:endParaRPr>
                  <a:solidFill>
                    <a:srgbClr val="CCCCCC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  <p:pic>
            <p:nvPicPr>
              <p:cNvPr id="1580" name="Google Shape;1580;p28"/>
              <p:cNvPicPr preferRelativeResize="0"/>
              <p:nvPr/>
            </p:nvPicPr>
            <p:blipFill>
              <a:blip r:embed="rId11">
                <a:alphaModFix amt="33000"/>
              </a:blip>
              <a:stretch>
                <a:fillRect/>
              </a:stretch>
            </p:blipFill>
            <p:spPr>
              <a:xfrm rot="-14">
                <a:off x="4950000" y="1255745"/>
                <a:ext cx="3523625" cy="298101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581" name="Google Shape;1581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431324" y="1843899"/>
              <a:ext cx="1938427" cy="193842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82" name="Google Shape;1582;p28"/>
            <p:cNvGrpSpPr/>
            <p:nvPr/>
          </p:nvGrpSpPr>
          <p:grpSpPr>
            <a:xfrm>
              <a:off x="3268800" y="2958700"/>
              <a:ext cx="244800" cy="157515"/>
              <a:chOff x="3268800" y="2958700"/>
              <a:chExt cx="244800" cy="157515"/>
            </a:xfrm>
          </p:grpSpPr>
          <p:sp>
            <p:nvSpPr>
              <p:cNvPr id="1583" name="Google Shape;1583;p28"/>
              <p:cNvSpPr/>
              <p:nvPr/>
            </p:nvSpPr>
            <p:spPr>
              <a:xfrm>
                <a:off x="3282925" y="2967625"/>
                <a:ext cx="228000" cy="67200"/>
              </a:xfrm>
              <a:prstGeom prst="roundRect">
                <a:avLst>
                  <a:gd fmla="val 16667" name="adj"/>
                </a:avLst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84" name="Google Shape;1584;p28"/>
              <p:cNvGrpSpPr/>
              <p:nvPr/>
            </p:nvGrpSpPr>
            <p:grpSpPr>
              <a:xfrm>
                <a:off x="3268800" y="2958700"/>
                <a:ext cx="244800" cy="157515"/>
                <a:chOff x="3268800" y="2958700"/>
                <a:chExt cx="244800" cy="157515"/>
              </a:xfrm>
            </p:grpSpPr>
            <p:sp>
              <p:nvSpPr>
                <p:cNvPr id="1585" name="Google Shape;1585;p28"/>
                <p:cNvSpPr/>
                <p:nvPr/>
              </p:nvSpPr>
              <p:spPr>
                <a:xfrm rot="5684873">
                  <a:off x="3273895" y="3010358"/>
                  <a:ext cx="90611" cy="93601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6" name="Google Shape;1586;p28"/>
                <p:cNvSpPr/>
                <p:nvPr/>
              </p:nvSpPr>
              <p:spPr>
                <a:xfrm rot="5169316">
                  <a:off x="3409074" y="3012144"/>
                  <a:ext cx="111852" cy="89942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7" name="Google Shape;1587;p28"/>
                <p:cNvSpPr/>
                <p:nvPr/>
              </p:nvSpPr>
              <p:spPr>
                <a:xfrm>
                  <a:off x="3283200" y="2958700"/>
                  <a:ext cx="228000" cy="168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pic>
          <p:nvPicPr>
            <p:cNvPr id="1588" name="Google Shape;1588;p28"/>
            <p:cNvPicPr preferRelativeResize="0"/>
            <p:nvPr/>
          </p:nvPicPr>
          <p:blipFill rotWithShape="1">
            <a:blip r:embed="rId13">
              <a:alphaModFix/>
            </a:blip>
            <a:srcRect b="39828" l="42514" r="41882" t="40113"/>
            <a:stretch/>
          </p:blipFill>
          <p:spPr>
            <a:xfrm>
              <a:off x="3375300" y="2710499"/>
              <a:ext cx="456474" cy="4399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89" name="Google Shape;1589;p28"/>
          <p:cNvSpPr/>
          <p:nvPr/>
        </p:nvSpPr>
        <p:spPr>
          <a:xfrm>
            <a:off x="5104575" y="1781900"/>
            <a:ext cx="3101700" cy="2130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0000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90" name="Google Shape;1590;p28"/>
          <p:cNvGrpSpPr/>
          <p:nvPr/>
        </p:nvGrpSpPr>
        <p:grpSpPr>
          <a:xfrm>
            <a:off x="5104497" y="1899118"/>
            <a:ext cx="2947463" cy="1946220"/>
            <a:chOff x="5104575" y="1976450"/>
            <a:chExt cx="2306851" cy="1627275"/>
          </a:xfrm>
        </p:grpSpPr>
        <p:pic>
          <p:nvPicPr>
            <p:cNvPr id="1591" name="Google Shape;1591;p28"/>
            <p:cNvPicPr preferRelativeResize="0"/>
            <p:nvPr/>
          </p:nvPicPr>
          <p:blipFill rotWithShape="1">
            <a:blip r:embed="rId14">
              <a:alphaModFix/>
            </a:blip>
            <a:srcRect b="50381" l="35689" r="44986" t="10887"/>
            <a:stretch/>
          </p:blipFill>
          <p:spPr>
            <a:xfrm>
              <a:off x="5104575" y="1976450"/>
              <a:ext cx="1326374" cy="95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2" name="Google Shape;1592;p28"/>
            <p:cNvPicPr preferRelativeResize="0"/>
            <p:nvPr/>
          </p:nvPicPr>
          <p:blipFill rotWithShape="1">
            <a:blip r:embed="rId14">
              <a:alphaModFix/>
            </a:blip>
            <a:srcRect b="50381" l="54945" r="21728" t="10887"/>
            <a:stretch/>
          </p:blipFill>
          <p:spPr>
            <a:xfrm>
              <a:off x="5801225" y="1976450"/>
              <a:ext cx="1601026" cy="95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3" name="Google Shape;1593;p28"/>
            <p:cNvPicPr preferRelativeResize="0"/>
            <p:nvPr/>
          </p:nvPicPr>
          <p:blipFill rotWithShape="1">
            <a:blip r:embed="rId14">
              <a:alphaModFix/>
            </a:blip>
            <a:srcRect b="10502" l="35937" r="42156" t="61951"/>
            <a:stretch/>
          </p:blipFill>
          <p:spPr>
            <a:xfrm>
              <a:off x="5107400" y="2927425"/>
              <a:ext cx="1547426" cy="676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4" name="Google Shape;1594;p28"/>
            <p:cNvPicPr preferRelativeResize="0"/>
            <p:nvPr/>
          </p:nvPicPr>
          <p:blipFill rotWithShape="1">
            <a:blip r:embed="rId14">
              <a:alphaModFix/>
            </a:blip>
            <a:srcRect b="10502" l="55372" r="21581" t="61951"/>
            <a:stretch/>
          </p:blipFill>
          <p:spPr>
            <a:xfrm>
              <a:off x="5810400" y="2927425"/>
              <a:ext cx="1601026" cy="676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5" name="Google Shape;1595;p28"/>
          <p:cNvGrpSpPr/>
          <p:nvPr/>
        </p:nvGrpSpPr>
        <p:grpSpPr>
          <a:xfrm>
            <a:off x="5094583" y="1839175"/>
            <a:ext cx="3088301" cy="2079694"/>
            <a:chOff x="5094583" y="1839175"/>
            <a:chExt cx="3088301" cy="2079694"/>
          </a:xfrm>
        </p:grpSpPr>
        <p:grpSp>
          <p:nvGrpSpPr>
            <p:cNvPr id="1596" name="Google Shape;1596;p28"/>
            <p:cNvGrpSpPr/>
            <p:nvPr/>
          </p:nvGrpSpPr>
          <p:grpSpPr>
            <a:xfrm>
              <a:off x="5131304" y="1839175"/>
              <a:ext cx="3019471" cy="1918900"/>
              <a:chOff x="5131304" y="1839175"/>
              <a:chExt cx="3019471" cy="1918900"/>
            </a:xfrm>
          </p:grpSpPr>
          <p:grpSp>
            <p:nvGrpSpPr>
              <p:cNvPr id="1597" name="Google Shape;1597;p28"/>
              <p:cNvGrpSpPr/>
              <p:nvPr/>
            </p:nvGrpSpPr>
            <p:grpSpPr>
              <a:xfrm>
                <a:off x="5131304" y="1839175"/>
                <a:ext cx="3014296" cy="1918900"/>
                <a:chOff x="5131304" y="1839175"/>
                <a:chExt cx="3014296" cy="1918900"/>
              </a:xfrm>
            </p:grpSpPr>
            <p:grpSp>
              <p:nvGrpSpPr>
                <p:cNvPr id="1598" name="Google Shape;1598;p28"/>
                <p:cNvGrpSpPr/>
                <p:nvPr/>
              </p:nvGrpSpPr>
              <p:grpSpPr>
                <a:xfrm rot="-5400000">
                  <a:off x="5679050" y="1291429"/>
                  <a:ext cx="1918803" cy="3014296"/>
                  <a:chOff x="5104497" y="1899118"/>
                  <a:chExt cx="2947471" cy="1992923"/>
                </a:xfrm>
              </p:grpSpPr>
              <p:grpSp>
                <p:nvGrpSpPr>
                  <p:cNvPr id="1599" name="Google Shape;1599;p28"/>
                  <p:cNvGrpSpPr/>
                  <p:nvPr/>
                </p:nvGrpSpPr>
                <p:grpSpPr>
                  <a:xfrm>
                    <a:off x="5104497" y="1899118"/>
                    <a:ext cx="2947453" cy="1992923"/>
                    <a:chOff x="5104575" y="1976450"/>
                    <a:chExt cx="2306843" cy="1666323"/>
                  </a:xfrm>
                </p:grpSpPr>
                <p:pic>
                  <p:nvPicPr>
                    <p:cNvPr id="1600" name="Google Shape;1600;p28"/>
                    <p:cNvPicPr preferRelativeResize="0"/>
                    <p:nvPr/>
                  </p:nvPicPr>
                  <p:blipFill rotWithShape="1">
                    <a:blip r:embed="rId14">
                      <a:alphaModFix/>
                    </a:blip>
                    <a:srcRect b="50381" l="35689" r="44986" t="10887"/>
                    <a:stretch/>
                  </p:blipFill>
                  <p:spPr>
                    <a:xfrm>
                      <a:off x="5104575" y="1976450"/>
                      <a:ext cx="1326374" cy="95097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1601" name="Google Shape;1601;p28"/>
                    <p:cNvPicPr preferRelativeResize="0"/>
                    <p:nvPr/>
                  </p:nvPicPr>
                  <p:blipFill rotWithShape="1">
                    <a:blip r:embed="rId14">
                      <a:alphaModFix/>
                    </a:blip>
                    <a:srcRect b="50381" l="54945" r="21728" t="10887"/>
                    <a:stretch/>
                  </p:blipFill>
                  <p:spPr>
                    <a:xfrm>
                      <a:off x="5801225" y="1976450"/>
                      <a:ext cx="1601026" cy="95097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1602" name="Google Shape;1602;p28"/>
                    <p:cNvPicPr preferRelativeResize="0"/>
                    <p:nvPr/>
                  </p:nvPicPr>
                  <p:blipFill rotWithShape="1">
                    <a:blip r:embed="rId14">
                      <a:alphaModFix/>
                    </a:blip>
                    <a:srcRect b="10502" l="35937" r="42156" t="61951"/>
                    <a:stretch/>
                  </p:blipFill>
                  <p:spPr>
                    <a:xfrm>
                      <a:off x="5345889" y="2922756"/>
                      <a:ext cx="1547429" cy="71535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1603" name="Google Shape;1603;p28"/>
                    <p:cNvPicPr preferRelativeResize="0"/>
                    <p:nvPr/>
                  </p:nvPicPr>
                  <p:blipFill rotWithShape="1">
                    <a:blip r:embed="rId14">
                      <a:alphaModFix/>
                    </a:blip>
                    <a:srcRect b="10502" l="55372" r="21581" t="61951"/>
                    <a:stretch/>
                  </p:blipFill>
                  <p:spPr>
                    <a:xfrm>
                      <a:off x="5810397" y="2927419"/>
                      <a:ext cx="1601021" cy="71535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pic>
                <p:nvPicPr>
                  <p:cNvPr id="1604" name="Google Shape;1604;p28"/>
                  <p:cNvPicPr preferRelativeResize="0"/>
                  <p:nvPr/>
                </p:nvPicPr>
                <p:blipFill rotWithShape="1">
                  <a:blip r:embed="rId14">
                    <a:alphaModFix/>
                  </a:blip>
                  <a:srcRect b="30854" l="35937" r="42156" t="61951"/>
                  <a:stretch/>
                </p:blipFill>
                <p:spPr>
                  <a:xfrm>
                    <a:off x="5107400" y="3393958"/>
                    <a:ext cx="1977150" cy="2234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605" name="Google Shape;1605;p28"/>
                  <p:cNvPicPr preferRelativeResize="0"/>
                  <p:nvPr/>
                </p:nvPicPr>
                <p:blipFill rotWithShape="1">
                  <a:blip r:embed="rId14">
                    <a:alphaModFix/>
                  </a:blip>
                  <a:srcRect b="22026" l="55371" r="21582" t="49367"/>
                  <a:stretch/>
                </p:blipFill>
                <p:spPr>
                  <a:xfrm>
                    <a:off x="6006306" y="3036487"/>
                    <a:ext cx="2045661" cy="83358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1606" name="Google Shape;1606;p28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22024" l="35753" r="54392" t="49369"/>
                <a:stretch/>
              </p:blipFill>
              <p:spPr>
                <a:xfrm rot="-5400000">
                  <a:off x="7182175" y="2807775"/>
                  <a:ext cx="596226" cy="13043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607" name="Google Shape;1607;p28"/>
              <p:cNvPicPr preferRelativeResize="0"/>
              <p:nvPr/>
            </p:nvPicPr>
            <p:blipFill rotWithShape="1">
              <a:blip r:embed="rId14">
                <a:alphaModFix/>
              </a:blip>
              <a:srcRect b="10502" l="46455" r="21583" t="87399"/>
              <a:stretch/>
            </p:blipFill>
            <p:spPr>
              <a:xfrm rot="-5400000">
                <a:off x="7178025" y="2749300"/>
                <a:ext cx="1846950" cy="985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08" name="Google Shape;1608;p28"/>
            <p:cNvGrpSpPr/>
            <p:nvPr/>
          </p:nvGrpSpPr>
          <p:grpSpPr>
            <a:xfrm rot="-5400000">
              <a:off x="6558292" y="2294277"/>
              <a:ext cx="160883" cy="3088301"/>
              <a:chOff x="4700308" y="337912"/>
              <a:chExt cx="223200" cy="2287800"/>
            </a:xfrm>
          </p:grpSpPr>
          <p:sp>
            <p:nvSpPr>
              <p:cNvPr id="1609" name="Google Shape;1609;p28"/>
              <p:cNvSpPr txBox="1"/>
              <p:nvPr/>
            </p:nvSpPr>
            <p:spPr>
              <a:xfrm rot="5400000">
                <a:off x="4703775" y="409550"/>
                <a:ext cx="216300" cy="164400"/>
              </a:xfrm>
              <a:prstGeom prst="rect">
                <a:avLst/>
              </a:prstGeom>
              <a:gradFill>
                <a:gsLst>
                  <a:gs pos="0">
                    <a:srgbClr val="999999"/>
                  </a:gs>
                  <a:gs pos="49000">
                    <a:srgbClr val="FFFFFF">
                      <a:alpha val="0"/>
                    </a:srgbClr>
                  </a:gs>
                  <a:gs pos="100000">
                    <a:srgbClr val="999999"/>
                  </a:gs>
                </a:gsLst>
                <a:lin ang="5400700" scaled="0"/>
              </a:gradFill>
              <a:ln cap="flat" cmpd="sng" w="38100">
                <a:solidFill>
                  <a:srgbClr val="F3F3F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7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1610" name="Google Shape;1610;p28"/>
              <p:cNvSpPr txBox="1"/>
              <p:nvPr/>
            </p:nvSpPr>
            <p:spPr>
              <a:xfrm rot="5400000">
                <a:off x="3668008" y="1370212"/>
                <a:ext cx="2287800" cy="2232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7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sp>
          <p:nvSpPr>
            <p:cNvPr id="1611" name="Google Shape;1611;p28"/>
            <p:cNvSpPr/>
            <p:nvPr/>
          </p:nvSpPr>
          <p:spPr>
            <a:xfrm>
              <a:off x="6684550" y="3711175"/>
              <a:ext cx="1453800" cy="468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000000"/>
                </a:gs>
                <a:gs pos="23000">
                  <a:srgbClr val="434343"/>
                </a:gs>
                <a:gs pos="50000">
                  <a:srgbClr val="000000"/>
                </a:gs>
                <a:gs pos="75000">
                  <a:srgbClr val="434343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28"/>
            <p:cNvSpPr/>
            <p:nvPr/>
          </p:nvSpPr>
          <p:spPr>
            <a:xfrm>
              <a:off x="5148525" y="3711175"/>
              <a:ext cx="1612800" cy="468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000000"/>
                </a:gs>
                <a:gs pos="23000">
                  <a:srgbClr val="434343"/>
                </a:gs>
                <a:gs pos="50000">
                  <a:srgbClr val="000000"/>
                </a:gs>
                <a:gs pos="75000">
                  <a:srgbClr val="434343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3" name="Google Shape;1613;p28"/>
          <p:cNvGrpSpPr/>
          <p:nvPr/>
        </p:nvGrpSpPr>
        <p:grpSpPr>
          <a:xfrm>
            <a:off x="5071075" y="1781900"/>
            <a:ext cx="3135300" cy="2217300"/>
            <a:chOff x="5071075" y="1781900"/>
            <a:chExt cx="3135300" cy="2217300"/>
          </a:xfrm>
        </p:grpSpPr>
        <p:sp>
          <p:nvSpPr>
            <p:cNvPr id="1614" name="Google Shape;1614;p28"/>
            <p:cNvSpPr/>
            <p:nvPr/>
          </p:nvSpPr>
          <p:spPr>
            <a:xfrm>
              <a:off x="5071075" y="1781900"/>
              <a:ext cx="3135300" cy="2217300"/>
            </a:xfrm>
            <a:prstGeom prst="roundRect">
              <a:avLst>
                <a:gd fmla="val 6948" name="adj"/>
              </a:avLst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15" name="Google Shape;1615;p28"/>
            <p:cNvGrpSpPr/>
            <p:nvPr/>
          </p:nvGrpSpPr>
          <p:grpSpPr>
            <a:xfrm>
              <a:off x="5131304" y="1839175"/>
              <a:ext cx="3019471" cy="1918900"/>
              <a:chOff x="5131304" y="1839175"/>
              <a:chExt cx="3019471" cy="1918900"/>
            </a:xfrm>
          </p:grpSpPr>
          <p:grpSp>
            <p:nvGrpSpPr>
              <p:cNvPr id="1616" name="Google Shape;1616;p28"/>
              <p:cNvGrpSpPr/>
              <p:nvPr/>
            </p:nvGrpSpPr>
            <p:grpSpPr>
              <a:xfrm>
                <a:off x="5131304" y="1839175"/>
                <a:ext cx="3019471" cy="1918900"/>
                <a:chOff x="5131304" y="1839175"/>
                <a:chExt cx="3019471" cy="1918900"/>
              </a:xfrm>
            </p:grpSpPr>
            <p:grpSp>
              <p:nvGrpSpPr>
                <p:cNvPr id="1617" name="Google Shape;1617;p28"/>
                <p:cNvGrpSpPr/>
                <p:nvPr/>
              </p:nvGrpSpPr>
              <p:grpSpPr>
                <a:xfrm>
                  <a:off x="5131304" y="1839175"/>
                  <a:ext cx="3014296" cy="1918900"/>
                  <a:chOff x="5131304" y="1839175"/>
                  <a:chExt cx="3014296" cy="1918900"/>
                </a:xfrm>
              </p:grpSpPr>
              <p:grpSp>
                <p:nvGrpSpPr>
                  <p:cNvPr id="1618" name="Google Shape;1618;p28"/>
                  <p:cNvGrpSpPr/>
                  <p:nvPr/>
                </p:nvGrpSpPr>
                <p:grpSpPr>
                  <a:xfrm rot="-5400000">
                    <a:off x="5679050" y="1291429"/>
                    <a:ext cx="1918803" cy="3014296"/>
                    <a:chOff x="5104497" y="1899118"/>
                    <a:chExt cx="2947471" cy="1992923"/>
                  </a:xfrm>
                </p:grpSpPr>
                <p:grpSp>
                  <p:nvGrpSpPr>
                    <p:cNvPr id="1619" name="Google Shape;1619;p28"/>
                    <p:cNvGrpSpPr/>
                    <p:nvPr/>
                  </p:nvGrpSpPr>
                  <p:grpSpPr>
                    <a:xfrm>
                      <a:off x="5104497" y="1899118"/>
                      <a:ext cx="2947453" cy="1992923"/>
                      <a:chOff x="5104575" y="1976450"/>
                      <a:chExt cx="2306843" cy="1666323"/>
                    </a:xfrm>
                  </p:grpSpPr>
                  <p:pic>
                    <p:nvPicPr>
                      <p:cNvPr id="1620" name="Google Shape;1620;p28"/>
                      <p:cNvPicPr preferRelativeResize="0"/>
                      <p:nvPr/>
                    </p:nvPicPr>
                    <p:blipFill rotWithShape="1">
                      <a:blip r:embed="rId14">
                        <a:alphaModFix/>
                      </a:blip>
                      <a:srcRect b="50381" l="35689" r="44986" t="10887"/>
                      <a:stretch/>
                    </p:blipFill>
                    <p:spPr>
                      <a:xfrm>
                        <a:off x="5104575" y="1976450"/>
                        <a:ext cx="1326374" cy="950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1621" name="Google Shape;1621;p28"/>
                      <p:cNvPicPr preferRelativeResize="0"/>
                      <p:nvPr/>
                    </p:nvPicPr>
                    <p:blipFill rotWithShape="1">
                      <a:blip r:embed="rId14">
                        <a:alphaModFix/>
                      </a:blip>
                      <a:srcRect b="50381" l="54945" r="21728" t="10887"/>
                      <a:stretch/>
                    </p:blipFill>
                    <p:spPr>
                      <a:xfrm>
                        <a:off x="5801225" y="1976450"/>
                        <a:ext cx="1601026" cy="950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1622" name="Google Shape;1622;p28"/>
                      <p:cNvPicPr preferRelativeResize="0"/>
                      <p:nvPr/>
                    </p:nvPicPr>
                    <p:blipFill rotWithShape="1">
                      <a:blip r:embed="rId14">
                        <a:alphaModFix/>
                      </a:blip>
                      <a:srcRect b="10502" l="35937" r="42156" t="61951"/>
                      <a:stretch/>
                    </p:blipFill>
                    <p:spPr>
                      <a:xfrm>
                        <a:off x="5345889" y="2922756"/>
                        <a:ext cx="1547429" cy="7153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1623" name="Google Shape;1623;p28"/>
                      <p:cNvPicPr preferRelativeResize="0"/>
                      <p:nvPr/>
                    </p:nvPicPr>
                    <p:blipFill rotWithShape="1">
                      <a:blip r:embed="rId14">
                        <a:alphaModFix/>
                      </a:blip>
                      <a:srcRect b="10502" l="55372" r="21581" t="61951"/>
                      <a:stretch/>
                    </p:blipFill>
                    <p:spPr>
                      <a:xfrm>
                        <a:off x="5810397" y="2927419"/>
                        <a:ext cx="1601021" cy="7153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grpSp>
                <p:pic>
                  <p:nvPicPr>
                    <p:cNvPr id="1624" name="Google Shape;1624;p28"/>
                    <p:cNvPicPr preferRelativeResize="0"/>
                    <p:nvPr/>
                  </p:nvPicPr>
                  <p:blipFill rotWithShape="1">
                    <a:blip r:embed="rId14">
                      <a:alphaModFix/>
                    </a:blip>
                    <a:srcRect b="30854" l="35937" r="42156" t="61951"/>
                    <a:stretch/>
                  </p:blipFill>
                  <p:spPr>
                    <a:xfrm>
                      <a:off x="5107400" y="3393958"/>
                      <a:ext cx="1977150" cy="2234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1625" name="Google Shape;1625;p28"/>
                    <p:cNvPicPr preferRelativeResize="0"/>
                    <p:nvPr/>
                  </p:nvPicPr>
                  <p:blipFill rotWithShape="1">
                    <a:blip r:embed="rId14">
                      <a:alphaModFix/>
                    </a:blip>
                    <a:srcRect b="22026" l="55371" r="21582" t="49367"/>
                    <a:stretch/>
                  </p:blipFill>
                  <p:spPr>
                    <a:xfrm>
                      <a:off x="6006306" y="3036487"/>
                      <a:ext cx="2045661" cy="83358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pic>
                <p:nvPicPr>
                  <p:cNvPr id="1626" name="Google Shape;1626;p28"/>
                  <p:cNvPicPr preferRelativeResize="0"/>
                  <p:nvPr/>
                </p:nvPicPr>
                <p:blipFill rotWithShape="1">
                  <a:blip r:embed="rId14">
                    <a:alphaModFix/>
                  </a:blip>
                  <a:srcRect b="22024" l="35753" r="54392" t="49369"/>
                  <a:stretch/>
                </p:blipFill>
                <p:spPr>
                  <a:xfrm rot="-5400000">
                    <a:off x="7182175" y="2807775"/>
                    <a:ext cx="596226" cy="13043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1627" name="Google Shape;1627;p28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10502" l="46455" r="21583" t="87399"/>
                <a:stretch/>
              </p:blipFill>
              <p:spPr>
                <a:xfrm rot="-5400000">
                  <a:off x="7178025" y="2749300"/>
                  <a:ext cx="1846950" cy="985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628" name="Google Shape;1628;p28"/>
              <p:cNvSpPr/>
              <p:nvPr/>
            </p:nvSpPr>
            <p:spPr>
              <a:xfrm>
                <a:off x="6684550" y="3711175"/>
                <a:ext cx="1453800" cy="46800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000000"/>
                  </a:gs>
                  <a:gs pos="23000">
                    <a:srgbClr val="434343"/>
                  </a:gs>
                  <a:gs pos="50000">
                    <a:srgbClr val="000000"/>
                  </a:gs>
                  <a:gs pos="75000">
                    <a:srgbClr val="434343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28"/>
              <p:cNvSpPr/>
              <p:nvPr/>
            </p:nvSpPr>
            <p:spPr>
              <a:xfrm>
                <a:off x="5148525" y="3711175"/>
                <a:ext cx="1612800" cy="46800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000000"/>
                  </a:gs>
                  <a:gs pos="23000">
                    <a:srgbClr val="434343"/>
                  </a:gs>
                  <a:gs pos="50000">
                    <a:srgbClr val="000000"/>
                  </a:gs>
                  <a:gs pos="75000">
                    <a:srgbClr val="434343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630" name="Google Shape;1630;p2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071100" y="1634550"/>
            <a:ext cx="684000" cy="41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1" name="Google Shape;1631;p2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724575" y="1587650"/>
            <a:ext cx="529175" cy="3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2" name="Google Shape;1632;p2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232175" y="1587650"/>
            <a:ext cx="529175" cy="3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3" name="Google Shape;1633;p2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725663" y="1587650"/>
            <a:ext cx="529175" cy="35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4" name="Google Shape;1634;p28"/>
          <p:cNvSpPr txBox="1"/>
          <p:nvPr/>
        </p:nvSpPr>
        <p:spPr>
          <a:xfrm>
            <a:off x="5107400" y="1708538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rPr>
              <a:t>마법사</a:t>
            </a:r>
            <a:endParaRPr sz="1000">
              <a:solidFill>
                <a:srgbClr val="F3F3F3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1635" name="Google Shape;1635;p28"/>
          <p:cNvSpPr txBox="1"/>
          <p:nvPr/>
        </p:nvSpPr>
        <p:spPr>
          <a:xfrm>
            <a:off x="5683525" y="1631200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전사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1636" name="Google Shape;1636;p28"/>
          <p:cNvSpPr txBox="1"/>
          <p:nvPr/>
        </p:nvSpPr>
        <p:spPr>
          <a:xfrm>
            <a:off x="6191063" y="1631200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도적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1637" name="Google Shape;1637;p28"/>
          <p:cNvSpPr txBox="1"/>
          <p:nvPr/>
        </p:nvSpPr>
        <p:spPr>
          <a:xfrm>
            <a:off x="6684550" y="1631200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사제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pic>
        <p:nvPicPr>
          <p:cNvPr id="1638" name="Google Shape;1638;p2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225550" y="1587650"/>
            <a:ext cx="529175" cy="35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9" name="Google Shape;1639;p28"/>
          <p:cNvSpPr txBox="1"/>
          <p:nvPr/>
        </p:nvSpPr>
        <p:spPr>
          <a:xfrm>
            <a:off x="7184450" y="1631200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공용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pic>
        <p:nvPicPr>
          <p:cNvPr id="1640" name="Google Shape;1640;p2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003819" y="1815969"/>
            <a:ext cx="188156" cy="27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41" name="Google Shape;1641;p28"/>
          <p:cNvSpPr txBox="1"/>
          <p:nvPr/>
        </p:nvSpPr>
        <p:spPr>
          <a:xfrm>
            <a:off x="3203225" y="1855575"/>
            <a:ext cx="6039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150</a:t>
            </a:r>
            <a:endParaRPr b="1" sz="1000">
              <a:solidFill>
                <a:srgbClr val="FFFFFF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642" name="Google Shape;1642;p28"/>
          <p:cNvSpPr/>
          <p:nvPr/>
        </p:nvSpPr>
        <p:spPr>
          <a:xfrm>
            <a:off x="4850000" y="1097775"/>
            <a:ext cx="3751200" cy="3155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3" name="Google Shape;1643;p28"/>
          <p:cNvGrpSpPr/>
          <p:nvPr/>
        </p:nvGrpSpPr>
        <p:grpSpPr>
          <a:xfrm>
            <a:off x="6102438" y="3632551"/>
            <a:ext cx="611400" cy="415875"/>
            <a:chOff x="7870363" y="2986726"/>
            <a:chExt cx="611400" cy="415875"/>
          </a:xfrm>
        </p:grpSpPr>
        <p:pic>
          <p:nvPicPr>
            <p:cNvPr id="1644" name="Google Shape;1644;p28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7911475" y="2986726"/>
              <a:ext cx="529175" cy="415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5" name="Google Shape;1645;p28"/>
            <p:cNvSpPr txBox="1"/>
            <p:nvPr/>
          </p:nvSpPr>
          <p:spPr>
            <a:xfrm>
              <a:off x="7870363" y="3060713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액티브</a:t>
              </a:r>
              <a:endParaRPr b="1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grpSp>
        <p:nvGrpSpPr>
          <p:cNvPr id="1646" name="Google Shape;1646;p28"/>
          <p:cNvGrpSpPr/>
          <p:nvPr/>
        </p:nvGrpSpPr>
        <p:grpSpPr>
          <a:xfrm>
            <a:off x="6614138" y="3556438"/>
            <a:ext cx="611413" cy="442775"/>
            <a:chOff x="7795763" y="3027150"/>
            <a:chExt cx="611413" cy="442775"/>
          </a:xfrm>
        </p:grpSpPr>
        <p:pic>
          <p:nvPicPr>
            <p:cNvPr id="1647" name="Google Shape;1647;p28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7795900" y="3027150"/>
              <a:ext cx="611275" cy="442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8" name="Google Shape;1648;p28"/>
            <p:cNvSpPr txBox="1"/>
            <p:nvPr/>
          </p:nvSpPr>
          <p:spPr>
            <a:xfrm>
              <a:off x="7795763" y="3114575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패시브</a:t>
              </a:r>
              <a:endParaRPr sz="10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grpSp>
        <p:nvGrpSpPr>
          <p:cNvPr id="1649" name="Google Shape;1649;p28"/>
          <p:cNvGrpSpPr/>
          <p:nvPr/>
        </p:nvGrpSpPr>
        <p:grpSpPr>
          <a:xfrm>
            <a:off x="2761513" y="3362798"/>
            <a:ext cx="1287929" cy="324000"/>
            <a:chOff x="2586100" y="3362798"/>
            <a:chExt cx="1287929" cy="324000"/>
          </a:xfrm>
        </p:grpSpPr>
        <p:sp>
          <p:nvSpPr>
            <p:cNvPr id="1650" name="Google Shape;1650;p28"/>
            <p:cNvSpPr/>
            <p:nvPr/>
          </p:nvSpPr>
          <p:spPr>
            <a:xfrm>
              <a:off x="2586100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28"/>
            <p:cNvSpPr/>
            <p:nvPr/>
          </p:nvSpPr>
          <p:spPr>
            <a:xfrm>
              <a:off x="2908257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28"/>
            <p:cNvSpPr/>
            <p:nvPr/>
          </p:nvSpPr>
          <p:spPr>
            <a:xfrm>
              <a:off x="3231542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28"/>
            <p:cNvSpPr/>
            <p:nvPr/>
          </p:nvSpPr>
          <p:spPr>
            <a:xfrm>
              <a:off x="3550629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4" name="Google Shape;1654;p28"/>
          <p:cNvGrpSpPr/>
          <p:nvPr/>
        </p:nvGrpSpPr>
        <p:grpSpPr>
          <a:xfrm>
            <a:off x="3647387" y="4357888"/>
            <a:ext cx="1695200" cy="499375"/>
            <a:chOff x="3807137" y="4310988"/>
            <a:chExt cx="1695200" cy="499375"/>
          </a:xfrm>
        </p:grpSpPr>
        <p:pic>
          <p:nvPicPr>
            <p:cNvPr id="1655" name="Google Shape;1655;p2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807137" y="4310988"/>
              <a:ext cx="1695200" cy="499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6" name="Google Shape;1656;p28"/>
            <p:cNvSpPr txBox="1"/>
            <p:nvPr/>
          </p:nvSpPr>
          <p:spPr>
            <a:xfrm>
              <a:off x="3912963" y="4366563"/>
              <a:ext cx="14835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CCCCCC"/>
                  </a:solidFill>
                  <a:latin typeface="Gungsuh"/>
                  <a:ea typeface="Gungsuh"/>
                  <a:cs typeface="Gungsuh"/>
                  <a:sym typeface="Gungsuh"/>
                </a:rPr>
                <a:t>완료</a:t>
              </a:r>
              <a:endParaRPr>
                <a:solidFill>
                  <a:srgbClr val="CCCCCC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9"/>
          <p:cNvSpPr txBox="1"/>
          <p:nvPr>
            <p:ph type="title"/>
          </p:nvPr>
        </p:nvSpPr>
        <p:spPr>
          <a:xfrm>
            <a:off x="311700" y="16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약탈 -&gt; 캠페인</a:t>
            </a:r>
            <a:endParaRPr sz="1800"/>
          </a:p>
        </p:txBody>
      </p:sp>
      <p:grpSp>
        <p:nvGrpSpPr>
          <p:cNvPr id="1662" name="Google Shape;1662;p29"/>
          <p:cNvGrpSpPr/>
          <p:nvPr/>
        </p:nvGrpSpPr>
        <p:grpSpPr>
          <a:xfrm>
            <a:off x="274675" y="997772"/>
            <a:ext cx="8440600" cy="3938665"/>
            <a:chOff x="274675" y="997772"/>
            <a:chExt cx="8440600" cy="3938665"/>
          </a:xfrm>
        </p:grpSpPr>
        <p:grpSp>
          <p:nvGrpSpPr>
            <p:cNvPr id="1663" name="Google Shape;1663;p29"/>
            <p:cNvGrpSpPr/>
            <p:nvPr/>
          </p:nvGrpSpPr>
          <p:grpSpPr>
            <a:xfrm>
              <a:off x="274675" y="997772"/>
              <a:ext cx="8440600" cy="3938665"/>
              <a:chOff x="274675" y="997772"/>
              <a:chExt cx="8440600" cy="3938665"/>
            </a:xfrm>
          </p:grpSpPr>
          <p:grpSp>
            <p:nvGrpSpPr>
              <p:cNvPr id="1664" name="Google Shape;1664;p29"/>
              <p:cNvGrpSpPr/>
              <p:nvPr/>
            </p:nvGrpSpPr>
            <p:grpSpPr>
              <a:xfrm>
                <a:off x="311710" y="997772"/>
                <a:ext cx="8321484" cy="3938665"/>
                <a:chOff x="311710" y="997772"/>
                <a:chExt cx="8321484" cy="3938665"/>
              </a:xfrm>
            </p:grpSpPr>
            <p:sp>
              <p:nvSpPr>
                <p:cNvPr id="1665" name="Google Shape;1665;p29"/>
                <p:cNvSpPr/>
                <p:nvPr/>
              </p:nvSpPr>
              <p:spPr>
                <a:xfrm>
                  <a:off x="3900675" y="2253600"/>
                  <a:ext cx="1312800" cy="9087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EEEEEE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6" name="Google Shape;1666;p29"/>
                <p:cNvSpPr/>
                <p:nvPr/>
              </p:nvSpPr>
              <p:spPr>
                <a:xfrm>
                  <a:off x="4281925" y="2635825"/>
                  <a:ext cx="432900" cy="258600"/>
                </a:xfrm>
                <a:prstGeom prst="sun">
                  <a:avLst>
                    <a:gd fmla="val 25000" name="adj"/>
                  </a:avLst>
                </a:prstGeom>
                <a:solidFill>
                  <a:srgbClr val="FF0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7" name="Google Shape;1667;p29"/>
                <p:cNvSpPr/>
                <p:nvPr/>
              </p:nvSpPr>
              <p:spPr>
                <a:xfrm>
                  <a:off x="6676300" y="2425675"/>
                  <a:ext cx="672000" cy="620400"/>
                </a:xfrm>
                <a:prstGeom prst="mathPlus">
                  <a:avLst>
                    <a:gd fmla="val 23520" name="adj1"/>
                  </a:avLst>
                </a:prstGeom>
                <a:solidFill>
                  <a:srgbClr val="00FF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668" name="Google Shape;1668;p29"/>
                <p:cNvCxnSpPr>
                  <a:stCxn id="1669" idx="2"/>
                  <a:endCxn id="1670" idx="0"/>
                </p:cNvCxnSpPr>
                <p:nvPr/>
              </p:nvCxnSpPr>
              <p:spPr>
                <a:xfrm flipH="1">
                  <a:off x="2433925" y="1857700"/>
                  <a:ext cx="27300" cy="568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EFEFEF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1669" name="Google Shape;1669;p29"/>
                <p:cNvSpPr txBox="1"/>
                <p:nvPr/>
              </p:nvSpPr>
              <p:spPr>
                <a:xfrm>
                  <a:off x="1734475" y="1599100"/>
                  <a:ext cx="1453500" cy="2586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D9D9D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>
                      <a:solidFill>
                        <a:srgbClr val="EFEFEF"/>
                      </a:solidFill>
                    </a:rPr>
                    <a:t>기존에 생성했던 던전</a:t>
                  </a:r>
                  <a:endParaRPr sz="1000">
                    <a:solidFill>
                      <a:srgbClr val="EFEFEF"/>
                    </a:solidFill>
                  </a:endParaRPr>
                </a:p>
              </p:txBody>
            </p:sp>
            <p:grpSp>
              <p:nvGrpSpPr>
                <p:cNvPr id="1671" name="Google Shape;1671;p29"/>
                <p:cNvGrpSpPr/>
                <p:nvPr/>
              </p:nvGrpSpPr>
              <p:grpSpPr>
                <a:xfrm>
                  <a:off x="311710" y="997772"/>
                  <a:ext cx="8321484" cy="3938665"/>
                  <a:chOff x="1538200" y="1020900"/>
                  <a:chExt cx="6391800" cy="3346075"/>
                </a:xfrm>
              </p:grpSpPr>
              <p:pic>
                <p:nvPicPr>
                  <p:cNvPr id="1672" name="Google Shape;1672;p29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5465" l="0" r="0" t="0"/>
                  <a:stretch/>
                </p:blipFill>
                <p:spPr>
                  <a:xfrm>
                    <a:off x="1538200" y="1020900"/>
                    <a:ext cx="3369000" cy="1837200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>
                    <a:noFill/>
                  </a:ln>
                </p:spPr>
              </p:pic>
              <p:pic>
                <p:nvPicPr>
                  <p:cNvPr id="1673" name="Google Shape;1673;p29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5465" l="0" r="0" t="0"/>
                  <a:stretch/>
                </p:blipFill>
                <p:spPr>
                  <a:xfrm>
                    <a:off x="4561000" y="1020900"/>
                    <a:ext cx="3369000" cy="1837200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>
                    <a:noFill/>
                  </a:ln>
                </p:spPr>
              </p:pic>
              <p:pic>
                <p:nvPicPr>
                  <p:cNvPr id="1674" name="Google Shape;1674;p29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5465" l="0" r="0" t="0"/>
                  <a:stretch/>
                </p:blipFill>
                <p:spPr>
                  <a:xfrm>
                    <a:off x="1538200" y="2529775"/>
                    <a:ext cx="3369000" cy="1837200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>
                    <a:noFill/>
                  </a:ln>
                </p:spPr>
              </p:pic>
              <p:pic>
                <p:nvPicPr>
                  <p:cNvPr id="1675" name="Google Shape;1675;p29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5465" l="0" r="0" t="0"/>
                  <a:stretch/>
                </p:blipFill>
                <p:spPr>
                  <a:xfrm>
                    <a:off x="4561000" y="2529775"/>
                    <a:ext cx="3369000" cy="1837200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1676" name="Google Shape;1676;p29"/>
              <p:cNvGrpSpPr/>
              <p:nvPr/>
            </p:nvGrpSpPr>
            <p:grpSpPr>
              <a:xfrm>
                <a:off x="513387" y="1093875"/>
                <a:ext cx="691825" cy="396000"/>
                <a:chOff x="513388" y="1093875"/>
                <a:chExt cx="691825" cy="396000"/>
              </a:xfrm>
            </p:grpSpPr>
            <p:pic>
              <p:nvPicPr>
                <p:cNvPr id="1677" name="Google Shape;1677;p29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513387" y="1093875"/>
                  <a:ext cx="691825" cy="396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678" name="Google Shape;1678;p29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651932" y="1201034"/>
                  <a:ext cx="414734" cy="18168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679" name="Google Shape;1679;p29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74675" y="1757325"/>
                <a:ext cx="1388700" cy="814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80" name="Google Shape;1680;p29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74675" y="2453500"/>
                <a:ext cx="1388700" cy="814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81" name="Google Shape;1681;p29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1787700" y="1057575"/>
                <a:ext cx="3225675" cy="35110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82" name="Google Shape;1682;p29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74675" y="3156375"/>
                <a:ext cx="1388700" cy="814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83" name="Google Shape;1683;p29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4729425" y="1057575"/>
                <a:ext cx="3985849" cy="35473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684" name="Google Shape;1684;p29"/>
              <p:cNvGrpSpPr/>
              <p:nvPr/>
            </p:nvGrpSpPr>
            <p:grpSpPr>
              <a:xfrm>
                <a:off x="2552937" y="1257963"/>
                <a:ext cx="1695200" cy="499375"/>
                <a:chOff x="2662575" y="1270788"/>
                <a:chExt cx="1695200" cy="499375"/>
              </a:xfrm>
            </p:grpSpPr>
            <p:pic>
              <p:nvPicPr>
                <p:cNvPr id="1685" name="Google Shape;1685;p29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2662575" y="1270788"/>
                  <a:ext cx="1695200" cy="4993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686" name="Google Shape;1686;p29"/>
                <p:cNvSpPr txBox="1"/>
                <p:nvPr/>
              </p:nvSpPr>
              <p:spPr>
                <a:xfrm>
                  <a:off x="2773350" y="1329113"/>
                  <a:ext cx="1483500" cy="388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>
                      <a:solidFill>
                        <a:srgbClr val="CCCCCC"/>
                      </a:solidFill>
                      <a:latin typeface="Gungsuh"/>
                      <a:ea typeface="Gungsuh"/>
                      <a:cs typeface="Gungsuh"/>
                      <a:sym typeface="Gungsuh"/>
                    </a:rPr>
                    <a:t>말랑이좋아</a:t>
                  </a:r>
                  <a:endParaRPr>
                    <a:solidFill>
                      <a:srgbClr val="CCCCCC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sp>
            <p:nvSpPr>
              <p:cNvPr id="1687" name="Google Shape;1687;p29"/>
              <p:cNvSpPr/>
              <p:nvPr/>
            </p:nvSpPr>
            <p:spPr>
              <a:xfrm rot="8096626">
                <a:off x="4508392" y="1408584"/>
                <a:ext cx="216163" cy="198131"/>
              </a:xfrm>
              <a:prstGeom prst="halfFrame">
                <a:avLst>
                  <a:gd fmla="val 33333" name="adj1"/>
                  <a:gd fmla="val 33333" name="adj2"/>
                </a:avLst>
              </a:prstGeom>
              <a:gradFill>
                <a:gsLst>
                  <a:gs pos="0">
                    <a:srgbClr val="FFC002"/>
                  </a:gs>
                  <a:gs pos="100000">
                    <a:srgbClr val="795B04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29"/>
              <p:cNvSpPr/>
              <p:nvPr/>
            </p:nvSpPr>
            <p:spPr>
              <a:xfrm rot="-2905950">
                <a:off x="2054753" y="1408613"/>
                <a:ext cx="216126" cy="198064"/>
              </a:xfrm>
              <a:prstGeom prst="halfFrame">
                <a:avLst>
                  <a:gd fmla="val 33333" name="adj1"/>
                  <a:gd fmla="val 33333" name="adj2"/>
                </a:avLst>
              </a:prstGeom>
              <a:gradFill>
                <a:gsLst>
                  <a:gs pos="0">
                    <a:srgbClr val="FFC002"/>
                  </a:gs>
                  <a:gs pos="100000">
                    <a:srgbClr val="795B04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Google Shape;1689;p29"/>
              <p:cNvSpPr/>
              <p:nvPr/>
            </p:nvSpPr>
            <p:spPr>
              <a:xfrm>
                <a:off x="4305225" y="2686563"/>
                <a:ext cx="187500" cy="348300"/>
              </a:xfrm>
              <a:prstGeom prst="curvedLeftArrow">
                <a:avLst>
                  <a:gd fmla="val 25000" name="adj1"/>
                  <a:gd fmla="val 50000" name="adj2"/>
                  <a:gd fmla="val 25000" name="adj3"/>
                </a:avLst>
              </a:prstGeom>
              <a:gradFill>
                <a:gsLst>
                  <a:gs pos="0">
                    <a:srgbClr val="7A7A7A"/>
                  </a:gs>
                  <a:gs pos="100000">
                    <a:srgbClr val="393939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29"/>
              <p:cNvSpPr/>
              <p:nvPr/>
            </p:nvSpPr>
            <p:spPr>
              <a:xfrm rot="10800000">
                <a:off x="2308625" y="2686563"/>
                <a:ext cx="187500" cy="348300"/>
              </a:xfrm>
              <a:prstGeom prst="curvedLeftArrow">
                <a:avLst>
                  <a:gd fmla="val 25000" name="adj1"/>
                  <a:gd fmla="val 50000" name="adj2"/>
                  <a:gd fmla="val 25000" name="adj3"/>
                </a:avLst>
              </a:prstGeom>
              <a:gradFill>
                <a:gsLst>
                  <a:gs pos="0">
                    <a:srgbClr val="7A7A7A"/>
                  </a:gs>
                  <a:gs pos="100000">
                    <a:srgbClr val="393939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691" name="Google Shape;1691;p29"/>
              <p:cNvPicPr preferRelativeResize="0"/>
              <p:nvPr/>
            </p:nvPicPr>
            <p:blipFill>
              <a:blip r:embed="rId11">
                <a:alphaModFix amt="40000"/>
              </a:blip>
              <a:stretch>
                <a:fillRect/>
              </a:stretch>
            </p:blipFill>
            <p:spPr>
              <a:xfrm rot="-13">
                <a:off x="2415927" y="2613521"/>
                <a:ext cx="1947373" cy="124353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92" name="Google Shape;1692;p29"/>
              <p:cNvSpPr txBox="1"/>
              <p:nvPr/>
            </p:nvSpPr>
            <p:spPr>
              <a:xfrm>
                <a:off x="379787" y="1970425"/>
                <a:ext cx="1175100" cy="3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rgbClr val="666666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정보</a:t>
                </a:r>
                <a:endParaRPr>
                  <a:solidFill>
                    <a:srgbClr val="666666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  <p:sp>
            <p:nvSpPr>
              <p:cNvPr id="1693" name="Google Shape;1693;p29"/>
              <p:cNvSpPr txBox="1"/>
              <p:nvPr/>
            </p:nvSpPr>
            <p:spPr>
              <a:xfrm>
                <a:off x="381976" y="2637163"/>
                <a:ext cx="1199400" cy="3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rgbClr val="666666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장비</a:t>
                </a:r>
                <a:endParaRPr>
                  <a:solidFill>
                    <a:srgbClr val="666666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  <p:sp>
            <p:nvSpPr>
              <p:cNvPr id="1694" name="Google Shape;1694;p29"/>
              <p:cNvSpPr txBox="1"/>
              <p:nvPr/>
            </p:nvSpPr>
            <p:spPr>
              <a:xfrm>
                <a:off x="381976" y="3362800"/>
                <a:ext cx="1199400" cy="3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rgbClr val="CCCCCC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스킬</a:t>
                </a:r>
                <a:endParaRPr>
                  <a:solidFill>
                    <a:srgbClr val="CCCCCC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  <p:pic>
            <p:nvPicPr>
              <p:cNvPr id="1695" name="Google Shape;1695;p29"/>
              <p:cNvPicPr preferRelativeResize="0"/>
              <p:nvPr/>
            </p:nvPicPr>
            <p:blipFill>
              <a:blip r:embed="rId11">
                <a:alphaModFix amt="33000"/>
              </a:blip>
              <a:stretch>
                <a:fillRect/>
              </a:stretch>
            </p:blipFill>
            <p:spPr>
              <a:xfrm rot="-14">
                <a:off x="4950000" y="1255745"/>
                <a:ext cx="3523625" cy="298101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96" name="Google Shape;1696;p2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431324" y="1843899"/>
              <a:ext cx="1938427" cy="193842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97" name="Google Shape;1697;p29"/>
            <p:cNvGrpSpPr/>
            <p:nvPr/>
          </p:nvGrpSpPr>
          <p:grpSpPr>
            <a:xfrm>
              <a:off x="3268800" y="2958700"/>
              <a:ext cx="244800" cy="157515"/>
              <a:chOff x="3268800" y="2958700"/>
              <a:chExt cx="244800" cy="157515"/>
            </a:xfrm>
          </p:grpSpPr>
          <p:sp>
            <p:nvSpPr>
              <p:cNvPr id="1698" name="Google Shape;1698;p29"/>
              <p:cNvSpPr/>
              <p:nvPr/>
            </p:nvSpPr>
            <p:spPr>
              <a:xfrm>
                <a:off x="3282925" y="2967625"/>
                <a:ext cx="228000" cy="67200"/>
              </a:xfrm>
              <a:prstGeom prst="roundRect">
                <a:avLst>
                  <a:gd fmla="val 16667" name="adj"/>
                </a:avLst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699" name="Google Shape;1699;p29"/>
              <p:cNvGrpSpPr/>
              <p:nvPr/>
            </p:nvGrpSpPr>
            <p:grpSpPr>
              <a:xfrm>
                <a:off x="3268800" y="2958700"/>
                <a:ext cx="244800" cy="157515"/>
                <a:chOff x="3268800" y="2958700"/>
                <a:chExt cx="244800" cy="157515"/>
              </a:xfrm>
            </p:grpSpPr>
            <p:sp>
              <p:nvSpPr>
                <p:cNvPr id="1700" name="Google Shape;1700;p29"/>
                <p:cNvSpPr/>
                <p:nvPr/>
              </p:nvSpPr>
              <p:spPr>
                <a:xfrm rot="5684873">
                  <a:off x="3273895" y="3010358"/>
                  <a:ext cx="90611" cy="93601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1" name="Google Shape;1701;p29"/>
                <p:cNvSpPr/>
                <p:nvPr/>
              </p:nvSpPr>
              <p:spPr>
                <a:xfrm rot="5169316">
                  <a:off x="3409074" y="3012144"/>
                  <a:ext cx="111852" cy="89942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2" name="Google Shape;1702;p29"/>
                <p:cNvSpPr/>
                <p:nvPr/>
              </p:nvSpPr>
              <p:spPr>
                <a:xfrm>
                  <a:off x="3283200" y="2958700"/>
                  <a:ext cx="228000" cy="168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pic>
          <p:nvPicPr>
            <p:cNvPr id="1703" name="Google Shape;1703;p29"/>
            <p:cNvPicPr preferRelativeResize="0"/>
            <p:nvPr/>
          </p:nvPicPr>
          <p:blipFill rotWithShape="1">
            <a:blip r:embed="rId13">
              <a:alphaModFix/>
            </a:blip>
            <a:srcRect b="39828" l="42514" r="41882" t="40113"/>
            <a:stretch/>
          </p:blipFill>
          <p:spPr>
            <a:xfrm>
              <a:off x="3375300" y="2710499"/>
              <a:ext cx="456474" cy="4399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04" name="Google Shape;1704;p29"/>
          <p:cNvSpPr/>
          <p:nvPr/>
        </p:nvSpPr>
        <p:spPr>
          <a:xfrm>
            <a:off x="5104575" y="1781900"/>
            <a:ext cx="3101700" cy="2130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0000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5" name="Google Shape;1705;p29"/>
          <p:cNvGrpSpPr/>
          <p:nvPr/>
        </p:nvGrpSpPr>
        <p:grpSpPr>
          <a:xfrm>
            <a:off x="5104497" y="1899118"/>
            <a:ext cx="2947463" cy="1946220"/>
            <a:chOff x="5104575" y="1976450"/>
            <a:chExt cx="2306851" cy="1627275"/>
          </a:xfrm>
        </p:grpSpPr>
        <p:pic>
          <p:nvPicPr>
            <p:cNvPr id="1706" name="Google Shape;1706;p29"/>
            <p:cNvPicPr preferRelativeResize="0"/>
            <p:nvPr/>
          </p:nvPicPr>
          <p:blipFill rotWithShape="1">
            <a:blip r:embed="rId14">
              <a:alphaModFix/>
            </a:blip>
            <a:srcRect b="50381" l="35689" r="44986" t="10887"/>
            <a:stretch/>
          </p:blipFill>
          <p:spPr>
            <a:xfrm>
              <a:off x="5104575" y="1976450"/>
              <a:ext cx="1326374" cy="95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7" name="Google Shape;1707;p29"/>
            <p:cNvPicPr preferRelativeResize="0"/>
            <p:nvPr/>
          </p:nvPicPr>
          <p:blipFill rotWithShape="1">
            <a:blip r:embed="rId14">
              <a:alphaModFix/>
            </a:blip>
            <a:srcRect b="50381" l="54945" r="21728" t="10887"/>
            <a:stretch/>
          </p:blipFill>
          <p:spPr>
            <a:xfrm>
              <a:off x="5801225" y="1976450"/>
              <a:ext cx="1601026" cy="95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8" name="Google Shape;1708;p29"/>
            <p:cNvPicPr preferRelativeResize="0"/>
            <p:nvPr/>
          </p:nvPicPr>
          <p:blipFill rotWithShape="1">
            <a:blip r:embed="rId14">
              <a:alphaModFix/>
            </a:blip>
            <a:srcRect b="10502" l="35937" r="42156" t="61951"/>
            <a:stretch/>
          </p:blipFill>
          <p:spPr>
            <a:xfrm>
              <a:off x="5107400" y="2927425"/>
              <a:ext cx="1547426" cy="676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9" name="Google Shape;1709;p29"/>
            <p:cNvPicPr preferRelativeResize="0"/>
            <p:nvPr/>
          </p:nvPicPr>
          <p:blipFill rotWithShape="1">
            <a:blip r:embed="rId14">
              <a:alphaModFix/>
            </a:blip>
            <a:srcRect b="10502" l="55372" r="21581" t="61951"/>
            <a:stretch/>
          </p:blipFill>
          <p:spPr>
            <a:xfrm>
              <a:off x="5810400" y="2927425"/>
              <a:ext cx="1601026" cy="676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10" name="Google Shape;1710;p29"/>
          <p:cNvGrpSpPr/>
          <p:nvPr/>
        </p:nvGrpSpPr>
        <p:grpSpPr>
          <a:xfrm>
            <a:off x="5071075" y="1781900"/>
            <a:ext cx="3135300" cy="2217300"/>
            <a:chOff x="5071075" y="1781900"/>
            <a:chExt cx="3135300" cy="2217300"/>
          </a:xfrm>
        </p:grpSpPr>
        <p:sp>
          <p:nvSpPr>
            <p:cNvPr id="1711" name="Google Shape;1711;p29"/>
            <p:cNvSpPr/>
            <p:nvPr/>
          </p:nvSpPr>
          <p:spPr>
            <a:xfrm>
              <a:off x="5071075" y="1781900"/>
              <a:ext cx="3135300" cy="2217300"/>
            </a:xfrm>
            <a:prstGeom prst="roundRect">
              <a:avLst>
                <a:gd fmla="val 6948" name="adj"/>
              </a:avLst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12" name="Google Shape;1712;p29"/>
            <p:cNvGrpSpPr/>
            <p:nvPr/>
          </p:nvGrpSpPr>
          <p:grpSpPr>
            <a:xfrm>
              <a:off x="5131304" y="1839175"/>
              <a:ext cx="3019471" cy="1918900"/>
              <a:chOff x="5131304" y="1839175"/>
              <a:chExt cx="3019471" cy="1918900"/>
            </a:xfrm>
          </p:grpSpPr>
          <p:grpSp>
            <p:nvGrpSpPr>
              <p:cNvPr id="1713" name="Google Shape;1713;p29"/>
              <p:cNvGrpSpPr/>
              <p:nvPr/>
            </p:nvGrpSpPr>
            <p:grpSpPr>
              <a:xfrm>
                <a:off x="5131304" y="1839175"/>
                <a:ext cx="3019471" cy="1918900"/>
                <a:chOff x="5131304" y="1839175"/>
                <a:chExt cx="3019471" cy="1918900"/>
              </a:xfrm>
            </p:grpSpPr>
            <p:grpSp>
              <p:nvGrpSpPr>
                <p:cNvPr id="1714" name="Google Shape;1714;p29"/>
                <p:cNvGrpSpPr/>
                <p:nvPr/>
              </p:nvGrpSpPr>
              <p:grpSpPr>
                <a:xfrm>
                  <a:off x="5131304" y="1839175"/>
                  <a:ext cx="3014296" cy="1918900"/>
                  <a:chOff x="5131304" y="1839175"/>
                  <a:chExt cx="3014296" cy="1918900"/>
                </a:xfrm>
              </p:grpSpPr>
              <p:grpSp>
                <p:nvGrpSpPr>
                  <p:cNvPr id="1715" name="Google Shape;1715;p29"/>
                  <p:cNvGrpSpPr/>
                  <p:nvPr/>
                </p:nvGrpSpPr>
                <p:grpSpPr>
                  <a:xfrm rot="-5400000">
                    <a:off x="5679050" y="1291429"/>
                    <a:ext cx="1918803" cy="3014296"/>
                    <a:chOff x="5104497" y="1899118"/>
                    <a:chExt cx="2947471" cy="1992923"/>
                  </a:xfrm>
                </p:grpSpPr>
                <p:grpSp>
                  <p:nvGrpSpPr>
                    <p:cNvPr id="1716" name="Google Shape;1716;p29"/>
                    <p:cNvGrpSpPr/>
                    <p:nvPr/>
                  </p:nvGrpSpPr>
                  <p:grpSpPr>
                    <a:xfrm>
                      <a:off x="5104497" y="1899118"/>
                      <a:ext cx="2947453" cy="1992923"/>
                      <a:chOff x="5104575" y="1976450"/>
                      <a:chExt cx="2306843" cy="1666323"/>
                    </a:xfrm>
                  </p:grpSpPr>
                  <p:pic>
                    <p:nvPicPr>
                      <p:cNvPr id="1717" name="Google Shape;1717;p29"/>
                      <p:cNvPicPr preferRelativeResize="0"/>
                      <p:nvPr/>
                    </p:nvPicPr>
                    <p:blipFill rotWithShape="1">
                      <a:blip r:embed="rId14">
                        <a:alphaModFix/>
                      </a:blip>
                      <a:srcRect b="50381" l="35689" r="44986" t="10887"/>
                      <a:stretch/>
                    </p:blipFill>
                    <p:spPr>
                      <a:xfrm>
                        <a:off x="5104575" y="1976450"/>
                        <a:ext cx="1326374" cy="950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1718" name="Google Shape;1718;p29"/>
                      <p:cNvPicPr preferRelativeResize="0"/>
                      <p:nvPr/>
                    </p:nvPicPr>
                    <p:blipFill rotWithShape="1">
                      <a:blip r:embed="rId14">
                        <a:alphaModFix/>
                      </a:blip>
                      <a:srcRect b="50381" l="54945" r="21728" t="10887"/>
                      <a:stretch/>
                    </p:blipFill>
                    <p:spPr>
                      <a:xfrm>
                        <a:off x="5801225" y="1976450"/>
                        <a:ext cx="1601026" cy="950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1719" name="Google Shape;1719;p29"/>
                      <p:cNvPicPr preferRelativeResize="0"/>
                      <p:nvPr/>
                    </p:nvPicPr>
                    <p:blipFill rotWithShape="1">
                      <a:blip r:embed="rId14">
                        <a:alphaModFix/>
                      </a:blip>
                      <a:srcRect b="10502" l="35937" r="42156" t="61951"/>
                      <a:stretch/>
                    </p:blipFill>
                    <p:spPr>
                      <a:xfrm>
                        <a:off x="5345889" y="2922756"/>
                        <a:ext cx="1547429" cy="7153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1720" name="Google Shape;1720;p29"/>
                      <p:cNvPicPr preferRelativeResize="0"/>
                      <p:nvPr/>
                    </p:nvPicPr>
                    <p:blipFill rotWithShape="1">
                      <a:blip r:embed="rId14">
                        <a:alphaModFix/>
                      </a:blip>
                      <a:srcRect b="10502" l="55372" r="21581" t="61951"/>
                      <a:stretch/>
                    </p:blipFill>
                    <p:spPr>
                      <a:xfrm>
                        <a:off x="5810397" y="2927419"/>
                        <a:ext cx="1601021" cy="7153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grpSp>
                <p:pic>
                  <p:nvPicPr>
                    <p:cNvPr id="1721" name="Google Shape;1721;p29"/>
                    <p:cNvPicPr preferRelativeResize="0"/>
                    <p:nvPr/>
                  </p:nvPicPr>
                  <p:blipFill rotWithShape="1">
                    <a:blip r:embed="rId14">
                      <a:alphaModFix/>
                    </a:blip>
                    <a:srcRect b="30854" l="35937" r="42156" t="61951"/>
                    <a:stretch/>
                  </p:blipFill>
                  <p:spPr>
                    <a:xfrm>
                      <a:off x="5107400" y="3393958"/>
                      <a:ext cx="1977150" cy="2234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1722" name="Google Shape;1722;p29"/>
                    <p:cNvPicPr preferRelativeResize="0"/>
                    <p:nvPr/>
                  </p:nvPicPr>
                  <p:blipFill rotWithShape="1">
                    <a:blip r:embed="rId14">
                      <a:alphaModFix/>
                    </a:blip>
                    <a:srcRect b="22026" l="55371" r="21582" t="49367"/>
                    <a:stretch/>
                  </p:blipFill>
                  <p:spPr>
                    <a:xfrm>
                      <a:off x="6006306" y="3036487"/>
                      <a:ext cx="2045661" cy="83358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pic>
                <p:nvPicPr>
                  <p:cNvPr id="1723" name="Google Shape;1723;p29"/>
                  <p:cNvPicPr preferRelativeResize="0"/>
                  <p:nvPr/>
                </p:nvPicPr>
                <p:blipFill rotWithShape="1">
                  <a:blip r:embed="rId14">
                    <a:alphaModFix/>
                  </a:blip>
                  <a:srcRect b="22024" l="35753" r="54392" t="49369"/>
                  <a:stretch/>
                </p:blipFill>
                <p:spPr>
                  <a:xfrm rot="-5400000">
                    <a:off x="7182175" y="2807775"/>
                    <a:ext cx="596226" cy="13043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1724" name="Google Shape;1724;p29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10502" l="46455" r="21583" t="87399"/>
                <a:stretch/>
              </p:blipFill>
              <p:spPr>
                <a:xfrm rot="-5400000">
                  <a:off x="7178025" y="2749300"/>
                  <a:ext cx="1846950" cy="985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725" name="Google Shape;1725;p29"/>
              <p:cNvSpPr/>
              <p:nvPr/>
            </p:nvSpPr>
            <p:spPr>
              <a:xfrm>
                <a:off x="6684550" y="3711175"/>
                <a:ext cx="1453800" cy="46800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000000"/>
                  </a:gs>
                  <a:gs pos="23000">
                    <a:srgbClr val="434343"/>
                  </a:gs>
                  <a:gs pos="50000">
                    <a:srgbClr val="000000"/>
                  </a:gs>
                  <a:gs pos="75000">
                    <a:srgbClr val="434343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29"/>
              <p:cNvSpPr/>
              <p:nvPr/>
            </p:nvSpPr>
            <p:spPr>
              <a:xfrm>
                <a:off x="5148525" y="3711175"/>
                <a:ext cx="1612800" cy="46800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000000"/>
                  </a:gs>
                  <a:gs pos="23000">
                    <a:srgbClr val="434343"/>
                  </a:gs>
                  <a:gs pos="50000">
                    <a:srgbClr val="000000"/>
                  </a:gs>
                  <a:gs pos="75000">
                    <a:srgbClr val="434343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27" name="Google Shape;1727;p29"/>
          <p:cNvGrpSpPr/>
          <p:nvPr/>
        </p:nvGrpSpPr>
        <p:grpSpPr>
          <a:xfrm>
            <a:off x="5131304" y="1839175"/>
            <a:ext cx="3019471" cy="1918900"/>
            <a:chOff x="5131304" y="1839175"/>
            <a:chExt cx="3019471" cy="1918900"/>
          </a:xfrm>
        </p:grpSpPr>
        <p:grpSp>
          <p:nvGrpSpPr>
            <p:cNvPr id="1728" name="Google Shape;1728;p29"/>
            <p:cNvGrpSpPr/>
            <p:nvPr/>
          </p:nvGrpSpPr>
          <p:grpSpPr>
            <a:xfrm>
              <a:off x="5131304" y="1839175"/>
              <a:ext cx="3019471" cy="1918900"/>
              <a:chOff x="5131304" y="1839175"/>
              <a:chExt cx="3019471" cy="1918900"/>
            </a:xfrm>
          </p:grpSpPr>
          <p:grpSp>
            <p:nvGrpSpPr>
              <p:cNvPr id="1729" name="Google Shape;1729;p29"/>
              <p:cNvGrpSpPr/>
              <p:nvPr/>
            </p:nvGrpSpPr>
            <p:grpSpPr>
              <a:xfrm>
                <a:off x="5131304" y="1839175"/>
                <a:ext cx="3014296" cy="1918900"/>
                <a:chOff x="5131304" y="1839175"/>
                <a:chExt cx="3014296" cy="1918900"/>
              </a:xfrm>
            </p:grpSpPr>
            <p:grpSp>
              <p:nvGrpSpPr>
                <p:cNvPr id="1730" name="Google Shape;1730;p29"/>
                <p:cNvGrpSpPr/>
                <p:nvPr/>
              </p:nvGrpSpPr>
              <p:grpSpPr>
                <a:xfrm rot="-5400000">
                  <a:off x="5679050" y="1291429"/>
                  <a:ext cx="1918803" cy="3014296"/>
                  <a:chOff x="5104497" y="1899118"/>
                  <a:chExt cx="2947471" cy="1992923"/>
                </a:xfrm>
              </p:grpSpPr>
              <p:grpSp>
                <p:nvGrpSpPr>
                  <p:cNvPr id="1731" name="Google Shape;1731;p29"/>
                  <p:cNvGrpSpPr/>
                  <p:nvPr/>
                </p:nvGrpSpPr>
                <p:grpSpPr>
                  <a:xfrm>
                    <a:off x="5104497" y="1899118"/>
                    <a:ext cx="2947453" cy="1992923"/>
                    <a:chOff x="5104575" y="1976450"/>
                    <a:chExt cx="2306843" cy="1666323"/>
                  </a:xfrm>
                </p:grpSpPr>
                <p:pic>
                  <p:nvPicPr>
                    <p:cNvPr id="1732" name="Google Shape;1732;p29"/>
                    <p:cNvPicPr preferRelativeResize="0"/>
                    <p:nvPr/>
                  </p:nvPicPr>
                  <p:blipFill rotWithShape="1">
                    <a:blip r:embed="rId14">
                      <a:alphaModFix/>
                    </a:blip>
                    <a:srcRect b="50381" l="35689" r="44986" t="10887"/>
                    <a:stretch/>
                  </p:blipFill>
                  <p:spPr>
                    <a:xfrm>
                      <a:off x="5104575" y="1976450"/>
                      <a:ext cx="1326374" cy="95097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1733" name="Google Shape;1733;p29"/>
                    <p:cNvPicPr preferRelativeResize="0"/>
                    <p:nvPr/>
                  </p:nvPicPr>
                  <p:blipFill rotWithShape="1">
                    <a:blip r:embed="rId14">
                      <a:alphaModFix/>
                    </a:blip>
                    <a:srcRect b="50381" l="54945" r="21728" t="10887"/>
                    <a:stretch/>
                  </p:blipFill>
                  <p:spPr>
                    <a:xfrm>
                      <a:off x="5801225" y="1976450"/>
                      <a:ext cx="1601026" cy="95097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1734" name="Google Shape;1734;p29"/>
                    <p:cNvPicPr preferRelativeResize="0"/>
                    <p:nvPr/>
                  </p:nvPicPr>
                  <p:blipFill rotWithShape="1">
                    <a:blip r:embed="rId14">
                      <a:alphaModFix/>
                    </a:blip>
                    <a:srcRect b="10502" l="35937" r="42156" t="61951"/>
                    <a:stretch/>
                  </p:blipFill>
                  <p:spPr>
                    <a:xfrm>
                      <a:off x="5345889" y="2922756"/>
                      <a:ext cx="1547429" cy="71535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1735" name="Google Shape;1735;p29"/>
                    <p:cNvPicPr preferRelativeResize="0"/>
                    <p:nvPr/>
                  </p:nvPicPr>
                  <p:blipFill rotWithShape="1">
                    <a:blip r:embed="rId14">
                      <a:alphaModFix/>
                    </a:blip>
                    <a:srcRect b="10502" l="55372" r="21581" t="61951"/>
                    <a:stretch/>
                  </p:blipFill>
                  <p:spPr>
                    <a:xfrm>
                      <a:off x="5810397" y="2927419"/>
                      <a:ext cx="1601021" cy="71535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pic>
                <p:nvPicPr>
                  <p:cNvPr id="1736" name="Google Shape;1736;p29"/>
                  <p:cNvPicPr preferRelativeResize="0"/>
                  <p:nvPr/>
                </p:nvPicPr>
                <p:blipFill rotWithShape="1">
                  <a:blip r:embed="rId14">
                    <a:alphaModFix/>
                  </a:blip>
                  <a:srcRect b="30854" l="35937" r="42156" t="61951"/>
                  <a:stretch/>
                </p:blipFill>
                <p:spPr>
                  <a:xfrm>
                    <a:off x="5107400" y="3393958"/>
                    <a:ext cx="1977150" cy="2234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737" name="Google Shape;1737;p29"/>
                  <p:cNvPicPr preferRelativeResize="0"/>
                  <p:nvPr/>
                </p:nvPicPr>
                <p:blipFill rotWithShape="1">
                  <a:blip r:embed="rId14">
                    <a:alphaModFix/>
                  </a:blip>
                  <a:srcRect b="22026" l="55371" r="21582" t="49367"/>
                  <a:stretch/>
                </p:blipFill>
                <p:spPr>
                  <a:xfrm>
                    <a:off x="6006306" y="3036487"/>
                    <a:ext cx="2045661" cy="83358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1738" name="Google Shape;1738;p29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22024" l="35753" r="54392" t="49369"/>
                <a:stretch/>
              </p:blipFill>
              <p:spPr>
                <a:xfrm rot="-5400000">
                  <a:off x="7182175" y="2807775"/>
                  <a:ext cx="596226" cy="13043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739" name="Google Shape;1739;p29"/>
              <p:cNvPicPr preferRelativeResize="0"/>
              <p:nvPr/>
            </p:nvPicPr>
            <p:blipFill rotWithShape="1">
              <a:blip r:embed="rId14">
                <a:alphaModFix/>
              </a:blip>
              <a:srcRect b="10502" l="46455" r="21583" t="87399"/>
              <a:stretch/>
            </p:blipFill>
            <p:spPr>
              <a:xfrm rot="-5400000">
                <a:off x="7178025" y="2749300"/>
                <a:ext cx="1846950" cy="985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740" name="Google Shape;1740;p29"/>
            <p:cNvSpPr/>
            <p:nvPr/>
          </p:nvSpPr>
          <p:spPr>
            <a:xfrm>
              <a:off x="6684550" y="3711175"/>
              <a:ext cx="1453800" cy="468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000000"/>
                </a:gs>
                <a:gs pos="23000">
                  <a:srgbClr val="434343"/>
                </a:gs>
                <a:gs pos="50000">
                  <a:srgbClr val="000000"/>
                </a:gs>
                <a:gs pos="75000">
                  <a:srgbClr val="434343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29"/>
            <p:cNvSpPr/>
            <p:nvPr/>
          </p:nvSpPr>
          <p:spPr>
            <a:xfrm>
              <a:off x="5148525" y="3711175"/>
              <a:ext cx="1612800" cy="468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000000"/>
                </a:gs>
                <a:gs pos="23000">
                  <a:srgbClr val="434343"/>
                </a:gs>
                <a:gs pos="50000">
                  <a:srgbClr val="000000"/>
                </a:gs>
                <a:gs pos="75000">
                  <a:srgbClr val="434343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42" name="Google Shape;1742;p2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071100" y="1634550"/>
            <a:ext cx="684000" cy="41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3" name="Google Shape;1743;p2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724575" y="1587650"/>
            <a:ext cx="529175" cy="3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4" name="Google Shape;1744;p2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232175" y="1587650"/>
            <a:ext cx="529175" cy="3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5" name="Google Shape;1745;p2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725663" y="1587650"/>
            <a:ext cx="529175" cy="35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6" name="Google Shape;1746;p29"/>
          <p:cNvSpPr txBox="1"/>
          <p:nvPr/>
        </p:nvSpPr>
        <p:spPr>
          <a:xfrm>
            <a:off x="5107400" y="1708538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rPr>
              <a:t>마법사</a:t>
            </a:r>
            <a:endParaRPr sz="1000">
              <a:solidFill>
                <a:srgbClr val="F3F3F3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1747" name="Google Shape;1747;p29"/>
          <p:cNvSpPr txBox="1"/>
          <p:nvPr/>
        </p:nvSpPr>
        <p:spPr>
          <a:xfrm>
            <a:off x="5683525" y="1631200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전사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1748" name="Google Shape;1748;p29"/>
          <p:cNvSpPr txBox="1"/>
          <p:nvPr/>
        </p:nvSpPr>
        <p:spPr>
          <a:xfrm>
            <a:off x="6191063" y="1631200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도적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1749" name="Google Shape;1749;p29"/>
          <p:cNvSpPr txBox="1"/>
          <p:nvPr/>
        </p:nvSpPr>
        <p:spPr>
          <a:xfrm>
            <a:off x="6684550" y="1631200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사제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pic>
        <p:nvPicPr>
          <p:cNvPr id="1750" name="Google Shape;1750;p2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225550" y="1587650"/>
            <a:ext cx="529175" cy="35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1" name="Google Shape;1751;p29"/>
          <p:cNvSpPr txBox="1"/>
          <p:nvPr/>
        </p:nvSpPr>
        <p:spPr>
          <a:xfrm>
            <a:off x="7184450" y="1631200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공용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pic>
        <p:nvPicPr>
          <p:cNvPr id="1752" name="Google Shape;1752;p2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003819" y="1815969"/>
            <a:ext cx="188156" cy="27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3" name="Google Shape;1753;p29"/>
          <p:cNvSpPr txBox="1"/>
          <p:nvPr/>
        </p:nvSpPr>
        <p:spPr>
          <a:xfrm>
            <a:off x="3203225" y="1855575"/>
            <a:ext cx="6039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150</a:t>
            </a:r>
            <a:endParaRPr b="1" sz="1000">
              <a:solidFill>
                <a:srgbClr val="FFFFFF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754" name="Google Shape;1754;p29"/>
          <p:cNvSpPr/>
          <p:nvPr/>
        </p:nvSpPr>
        <p:spPr>
          <a:xfrm>
            <a:off x="5822788" y="1815975"/>
            <a:ext cx="341700" cy="273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55" name="Google Shape;1755;p29"/>
          <p:cNvGrpSpPr/>
          <p:nvPr/>
        </p:nvGrpSpPr>
        <p:grpSpPr>
          <a:xfrm>
            <a:off x="6102438" y="3632551"/>
            <a:ext cx="611400" cy="415875"/>
            <a:chOff x="7870363" y="2986726"/>
            <a:chExt cx="611400" cy="415875"/>
          </a:xfrm>
        </p:grpSpPr>
        <p:pic>
          <p:nvPicPr>
            <p:cNvPr id="1756" name="Google Shape;1756;p29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7911475" y="2986726"/>
              <a:ext cx="529175" cy="415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57" name="Google Shape;1757;p29"/>
            <p:cNvSpPr txBox="1"/>
            <p:nvPr/>
          </p:nvSpPr>
          <p:spPr>
            <a:xfrm>
              <a:off x="7870363" y="3060713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액티브</a:t>
              </a:r>
              <a:endParaRPr b="1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grpSp>
        <p:nvGrpSpPr>
          <p:cNvPr id="1758" name="Google Shape;1758;p29"/>
          <p:cNvGrpSpPr/>
          <p:nvPr/>
        </p:nvGrpSpPr>
        <p:grpSpPr>
          <a:xfrm>
            <a:off x="6614138" y="3556438"/>
            <a:ext cx="611413" cy="442775"/>
            <a:chOff x="7795763" y="3027150"/>
            <a:chExt cx="611413" cy="442775"/>
          </a:xfrm>
        </p:grpSpPr>
        <p:pic>
          <p:nvPicPr>
            <p:cNvPr id="1759" name="Google Shape;1759;p29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7795900" y="3027150"/>
              <a:ext cx="611275" cy="442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0" name="Google Shape;1760;p29"/>
            <p:cNvSpPr txBox="1"/>
            <p:nvPr/>
          </p:nvSpPr>
          <p:spPr>
            <a:xfrm>
              <a:off x="7795763" y="3114575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패시브</a:t>
              </a:r>
              <a:endParaRPr sz="10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grpSp>
        <p:nvGrpSpPr>
          <p:cNvPr id="1761" name="Google Shape;1761;p29"/>
          <p:cNvGrpSpPr/>
          <p:nvPr/>
        </p:nvGrpSpPr>
        <p:grpSpPr>
          <a:xfrm>
            <a:off x="2761513" y="3362798"/>
            <a:ext cx="1287929" cy="324000"/>
            <a:chOff x="2586100" y="3362798"/>
            <a:chExt cx="1287929" cy="324000"/>
          </a:xfrm>
        </p:grpSpPr>
        <p:sp>
          <p:nvSpPr>
            <p:cNvPr id="1762" name="Google Shape;1762;p29"/>
            <p:cNvSpPr/>
            <p:nvPr/>
          </p:nvSpPr>
          <p:spPr>
            <a:xfrm>
              <a:off x="2586100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29"/>
            <p:cNvSpPr/>
            <p:nvPr/>
          </p:nvSpPr>
          <p:spPr>
            <a:xfrm>
              <a:off x="2908257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29"/>
            <p:cNvSpPr/>
            <p:nvPr/>
          </p:nvSpPr>
          <p:spPr>
            <a:xfrm>
              <a:off x="3231542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29"/>
            <p:cNvSpPr/>
            <p:nvPr/>
          </p:nvSpPr>
          <p:spPr>
            <a:xfrm>
              <a:off x="3550629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6" name="Google Shape;1766;p29"/>
          <p:cNvGrpSpPr/>
          <p:nvPr/>
        </p:nvGrpSpPr>
        <p:grpSpPr>
          <a:xfrm>
            <a:off x="3647387" y="4357888"/>
            <a:ext cx="1695200" cy="499375"/>
            <a:chOff x="3807137" y="4310988"/>
            <a:chExt cx="1695200" cy="499375"/>
          </a:xfrm>
        </p:grpSpPr>
        <p:pic>
          <p:nvPicPr>
            <p:cNvPr id="1767" name="Google Shape;1767;p2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807137" y="4310988"/>
              <a:ext cx="1695200" cy="499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8" name="Google Shape;1768;p29"/>
            <p:cNvSpPr txBox="1"/>
            <p:nvPr/>
          </p:nvSpPr>
          <p:spPr>
            <a:xfrm>
              <a:off x="3912963" y="4366563"/>
              <a:ext cx="14835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CCCCCC"/>
                  </a:solidFill>
                  <a:latin typeface="Gungsuh"/>
                  <a:ea typeface="Gungsuh"/>
                  <a:cs typeface="Gungsuh"/>
                  <a:sym typeface="Gungsuh"/>
                </a:rPr>
                <a:t>완료</a:t>
              </a:r>
              <a:endParaRPr>
                <a:solidFill>
                  <a:srgbClr val="CCCCCC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p30"/>
          <p:cNvSpPr txBox="1"/>
          <p:nvPr>
            <p:ph type="title"/>
          </p:nvPr>
        </p:nvSpPr>
        <p:spPr>
          <a:xfrm>
            <a:off x="311700" y="16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약탈 -&gt; 캠페인</a:t>
            </a:r>
            <a:endParaRPr sz="1800"/>
          </a:p>
        </p:txBody>
      </p:sp>
      <p:grpSp>
        <p:nvGrpSpPr>
          <p:cNvPr id="1774" name="Google Shape;1774;p30"/>
          <p:cNvGrpSpPr/>
          <p:nvPr/>
        </p:nvGrpSpPr>
        <p:grpSpPr>
          <a:xfrm>
            <a:off x="274675" y="997772"/>
            <a:ext cx="8440600" cy="3938665"/>
            <a:chOff x="274675" y="997772"/>
            <a:chExt cx="8440600" cy="3938665"/>
          </a:xfrm>
        </p:grpSpPr>
        <p:grpSp>
          <p:nvGrpSpPr>
            <p:cNvPr id="1775" name="Google Shape;1775;p30"/>
            <p:cNvGrpSpPr/>
            <p:nvPr/>
          </p:nvGrpSpPr>
          <p:grpSpPr>
            <a:xfrm>
              <a:off x="274675" y="997772"/>
              <a:ext cx="8440600" cy="3938665"/>
              <a:chOff x="274675" y="997772"/>
              <a:chExt cx="8440600" cy="3938665"/>
            </a:xfrm>
          </p:grpSpPr>
          <p:grpSp>
            <p:nvGrpSpPr>
              <p:cNvPr id="1776" name="Google Shape;1776;p30"/>
              <p:cNvGrpSpPr/>
              <p:nvPr/>
            </p:nvGrpSpPr>
            <p:grpSpPr>
              <a:xfrm>
                <a:off x="311710" y="997772"/>
                <a:ext cx="8321484" cy="3938665"/>
                <a:chOff x="311710" y="997772"/>
                <a:chExt cx="8321484" cy="3938665"/>
              </a:xfrm>
            </p:grpSpPr>
            <p:sp>
              <p:nvSpPr>
                <p:cNvPr id="1777" name="Google Shape;1777;p30"/>
                <p:cNvSpPr/>
                <p:nvPr/>
              </p:nvSpPr>
              <p:spPr>
                <a:xfrm>
                  <a:off x="3900675" y="2253600"/>
                  <a:ext cx="1312800" cy="9087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EEEEEE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8" name="Google Shape;1778;p30"/>
                <p:cNvSpPr/>
                <p:nvPr/>
              </p:nvSpPr>
              <p:spPr>
                <a:xfrm>
                  <a:off x="4281925" y="2635825"/>
                  <a:ext cx="432900" cy="258600"/>
                </a:xfrm>
                <a:prstGeom prst="sun">
                  <a:avLst>
                    <a:gd fmla="val 25000" name="adj"/>
                  </a:avLst>
                </a:prstGeom>
                <a:solidFill>
                  <a:srgbClr val="FF0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9" name="Google Shape;1779;p30"/>
                <p:cNvSpPr/>
                <p:nvPr/>
              </p:nvSpPr>
              <p:spPr>
                <a:xfrm>
                  <a:off x="6676300" y="2425675"/>
                  <a:ext cx="672000" cy="620400"/>
                </a:xfrm>
                <a:prstGeom prst="mathPlus">
                  <a:avLst>
                    <a:gd fmla="val 23520" name="adj1"/>
                  </a:avLst>
                </a:prstGeom>
                <a:solidFill>
                  <a:srgbClr val="00FF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780" name="Google Shape;1780;p30"/>
                <p:cNvCxnSpPr>
                  <a:stCxn id="1781" idx="2"/>
                  <a:endCxn id="1782" idx="0"/>
                </p:cNvCxnSpPr>
                <p:nvPr/>
              </p:nvCxnSpPr>
              <p:spPr>
                <a:xfrm flipH="1">
                  <a:off x="2433925" y="1857700"/>
                  <a:ext cx="27300" cy="568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EFEFEF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1781" name="Google Shape;1781;p30"/>
                <p:cNvSpPr txBox="1"/>
                <p:nvPr/>
              </p:nvSpPr>
              <p:spPr>
                <a:xfrm>
                  <a:off x="1734475" y="1599100"/>
                  <a:ext cx="1453500" cy="2586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D9D9D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>
                      <a:solidFill>
                        <a:srgbClr val="EFEFEF"/>
                      </a:solidFill>
                    </a:rPr>
                    <a:t>기존에 생성했던 던전</a:t>
                  </a:r>
                  <a:endParaRPr sz="1000">
                    <a:solidFill>
                      <a:srgbClr val="EFEFEF"/>
                    </a:solidFill>
                  </a:endParaRPr>
                </a:p>
              </p:txBody>
            </p:sp>
            <p:grpSp>
              <p:nvGrpSpPr>
                <p:cNvPr id="1783" name="Google Shape;1783;p30"/>
                <p:cNvGrpSpPr/>
                <p:nvPr/>
              </p:nvGrpSpPr>
              <p:grpSpPr>
                <a:xfrm>
                  <a:off x="311710" y="997772"/>
                  <a:ext cx="8321484" cy="3938665"/>
                  <a:chOff x="1538200" y="1020900"/>
                  <a:chExt cx="6391800" cy="3346075"/>
                </a:xfrm>
              </p:grpSpPr>
              <p:pic>
                <p:nvPicPr>
                  <p:cNvPr id="1784" name="Google Shape;1784;p3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5465" l="0" r="0" t="0"/>
                  <a:stretch/>
                </p:blipFill>
                <p:spPr>
                  <a:xfrm>
                    <a:off x="1538200" y="1020900"/>
                    <a:ext cx="3369000" cy="1837200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>
                    <a:noFill/>
                  </a:ln>
                </p:spPr>
              </p:pic>
              <p:pic>
                <p:nvPicPr>
                  <p:cNvPr id="1785" name="Google Shape;1785;p3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5465" l="0" r="0" t="0"/>
                  <a:stretch/>
                </p:blipFill>
                <p:spPr>
                  <a:xfrm>
                    <a:off x="4561000" y="1020900"/>
                    <a:ext cx="3369000" cy="1837200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>
                    <a:noFill/>
                  </a:ln>
                </p:spPr>
              </p:pic>
              <p:pic>
                <p:nvPicPr>
                  <p:cNvPr id="1786" name="Google Shape;1786;p3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5465" l="0" r="0" t="0"/>
                  <a:stretch/>
                </p:blipFill>
                <p:spPr>
                  <a:xfrm>
                    <a:off x="1538200" y="2529775"/>
                    <a:ext cx="3369000" cy="1837200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>
                    <a:noFill/>
                  </a:ln>
                </p:spPr>
              </p:pic>
              <p:pic>
                <p:nvPicPr>
                  <p:cNvPr id="1787" name="Google Shape;1787;p3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5465" l="0" r="0" t="0"/>
                  <a:stretch/>
                </p:blipFill>
                <p:spPr>
                  <a:xfrm>
                    <a:off x="4561000" y="2529775"/>
                    <a:ext cx="3369000" cy="1837200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1788" name="Google Shape;1788;p30"/>
              <p:cNvGrpSpPr/>
              <p:nvPr/>
            </p:nvGrpSpPr>
            <p:grpSpPr>
              <a:xfrm>
                <a:off x="513387" y="1093875"/>
                <a:ext cx="691825" cy="396000"/>
                <a:chOff x="513388" y="1093875"/>
                <a:chExt cx="691825" cy="396000"/>
              </a:xfrm>
            </p:grpSpPr>
            <p:pic>
              <p:nvPicPr>
                <p:cNvPr id="1789" name="Google Shape;1789;p30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513387" y="1093875"/>
                  <a:ext cx="691825" cy="396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790" name="Google Shape;1790;p30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651932" y="1201034"/>
                  <a:ext cx="414734" cy="18168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791" name="Google Shape;1791;p3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74675" y="1757325"/>
                <a:ext cx="1388700" cy="814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92" name="Google Shape;1792;p3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74675" y="2453500"/>
                <a:ext cx="1388700" cy="814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93" name="Google Shape;1793;p30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1787700" y="1057575"/>
                <a:ext cx="3225675" cy="35110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94" name="Google Shape;1794;p30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74675" y="3156375"/>
                <a:ext cx="1388700" cy="814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95" name="Google Shape;1795;p30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4729425" y="1057575"/>
                <a:ext cx="3985849" cy="35473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796" name="Google Shape;1796;p30"/>
              <p:cNvGrpSpPr/>
              <p:nvPr/>
            </p:nvGrpSpPr>
            <p:grpSpPr>
              <a:xfrm>
                <a:off x="2552937" y="1257963"/>
                <a:ext cx="1695200" cy="499375"/>
                <a:chOff x="2662575" y="1270788"/>
                <a:chExt cx="1695200" cy="499375"/>
              </a:xfrm>
            </p:grpSpPr>
            <p:pic>
              <p:nvPicPr>
                <p:cNvPr id="1797" name="Google Shape;1797;p30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2662575" y="1270788"/>
                  <a:ext cx="1695200" cy="4993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798" name="Google Shape;1798;p30"/>
                <p:cNvSpPr txBox="1"/>
                <p:nvPr/>
              </p:nvSpPr>
              <p:spPr>
                <a:xfrm>
                  <a:off x="2773350" y="1329113"/>
                  <a:ext cx="1483500" cy="388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>
                      <a:solidFill>
                        <a:srgbClr val="CCCCCC"/>
                      </a:solidFill>
                      <a:latin typeface="Gungsuh"/>
                      <a:ea typeface="Gungsuh"/>
                      <a:cs typeface="Gungsuh"/>
                      <a:sym typeface="Gungsuh"/>
                    </a:rPr>
                    <a:t>말랑이좋아</a:t>
                  </a:r>
                  <a:endParaRPr>
                    <a:solidFill>
                      <a:srgbClr val="CCCCCC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sp>
            <p:nvSpPr>
              <p:cNvPr id="1799" name="Google Shape;1799;p30"/>
              <p:cNvSpPr/>
              <p:nvPr/>
            </p:nvSpPr>
            <p:spPr>
              <a:xfrm rot="8096626">
                <a:off x="4508392" y="1408584"/>
                <a:ext cx="216163" cy="198131"/>
              </a:xfrm>
              <a:prstGeom prst="halfFrame">
                <a:avLst>
                  <a:gd fmla="val 33333" name="adj1"/>
                  <a:gd fmla="val 33333" name="adj2"/>
                </a:avLst>
              </a:prstGeom>
              <a:gradFill>
                <a:gsLst>
                  <a:gs pos="0">
                    <a:srgbClr val="FFC002"/>
                  </a:gs>
                  <a:gs pos="100000">
                    <a:srgbClr val="795B04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0" name="Google Shape;1800;p30"/>
              <p:cNvSpPr/>
              <p:nvPr/>
            </p:nvSpPr>
            <p:spPr>
              <a:xfrm rot="-2905950">
                <a:off x="2054753" y="1408613"/>
                <a:ext cx="216126" cy="198064"/>
              </a:xfrm>
              <a:prstGeom prst="halfFrame">
                <a:avLst>
                  <a:gd fmla="val 33333" name="adj1"/>
                  <a:gd fmla="val 33333" name="adj2"/>
                </a:avLst>
              </a:prstGeom>
              <a:gradFill>
                <a:gsLst>
                  <a:gs pos="0">
                    <a:srgbClr val="FFC002"/>
                  </a:gs>
                  <a:gs pos="100000">
                    <a:srgbClr val="795B04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1" name="Google Shape;1801;p30"/>
              <p:cNvSpPr/>
              <p:nvPr/>
            </p:nvSpPr>
            <p:spPr>
              <a:xfrm>
                <a:off x="4305225" y="2686563"/>
                <a:ext cx="187500" cy="348300"/>
              </a:xfrm>
              <a:prstGeom prst="curvedLeftArrow">
                <a:avLst>
                  <a:gd fmla="val 25000" name="adj1"/>
                  <a:gd fmla="val 50000" name="adj2"/>
                  <a:gd fmla="val 25000" name="adj3"/>
                </a:avLst>
              </a:prstGeom>
              <a:gradFill>
                <a:gsLst>
                  <a:gs pos="0">
                    <a:srgbClr val="7A7A7A"/>
                  </a:gs>
                  <a:gs pos="100000">
                    <a:srgbClr val="393939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2" name="Google Shape;1802;p30"/>
              <p:cNvSpPr/>
              <p:nvPr/>
            </p:nvSpPr>
            <p:spPr>
              <a:xfrm rot="10800000">
                <a:off x="2308625" y="2686563"/>
                <a:ext cx="187500" cy="348300"/>
              </a:xfrm>
              <a:prstGeom prst="curvedLeftArrow">
                <a:avLst>
                  <a:gd fmla="val 25000" name="adj1"/>
                  <a:gd fmla="val 50000" name="adj2"/>
                  <a:gd fmla="val 25000" name="adj3"/>
                </a:avLst>
              </a:prstGeom>
              <a:gradFill>
                <a:gsLst>
                  <a:gs pos="0">
                    <a:srgbClr val="7A7A7A"/>
                  </a:gs>
                  <a:gs pos="100000">
                    <a:srgbClr val="393939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803" name="Google Shape;1803;p30"/>
              <p:cNvPicPr preferRelativeResize="0"/>
              <p:nvPr/>
            </p:nvPicPr>
            <p:blipFill>
              <a:blip r:embed="rId11">
                <a:alphaModFix amt="40000"/>
              </a:blip>
              <a:stretch>
                <a:fillRect/>
              </a:stretch>
            </p:blipFill>
            <p:spPr>
              <a:xfrm rot="-13">
                <a:off x="2415927" y="2613521"/>
                <a:ext cx="1947373" cy="124353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04" name="Google Shape;1804;p30"/>
              <p:cNvSpPr txBox="1"/>
              <p:nvPr/>
            </p:nvSpPr>
            <p:spPr>
              <a:xfrm>
                <a:off x="379787" y="1970425"/>
                <a:ext cx="1175100" cy="3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rgbClr val="666666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정보</a:t>
                </a:r>
                <a:endParaRPr>
                  <a:solidFill>
                    <a:srgbClr val="666666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  <p:sp>
            <p:nvSpPr>
              <p:cNvPr id="1805" name="Google Shape;1805;p30"/>
              <p:cNvSpPr txBox="1"/>
              <p:nvPr/>
            </p:nvSpPr>
            <p:spPr>
              <a:xfrm>
                <a:off x="381976" y="2637163"/>
                <a:ext cx="1199400" cy="3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rgbClr val="666666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장비</a:t>
                </a:r>
                <a:endParaRPr>
                  <a:solidFill>
                    <a:srgbClr val="666666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  <p:sp>
            <p:nvSpPr>
              <p:cNvPr id="1806" name="Google Shape;1806;p30"/>
              <p:cNvSpPr txBox="1"/>
              <p:nvPr/>
            </p:nvSpPr>
            <p:spPr>
              <a:xfrm>
                <a:off x="381976" y="3362800"/>
                <a:ext cx="1199400" cy="3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rgbClr val="CCCCCC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스킬</a:t>
                </a:r>
                <a:endParaRPr>
                  <a:solidFill>
                    <a:srgbClr val="CCCCCC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  <p:pic>
            <p:nvPicPr>
              <p:cNvPr id="1807" name="Google Shape;1807;p30"/>
              <p:cNvPicPr preferRelativeResize="0"/>
              <p:nvPr/>
            </p:nvPicPr>
            <p:blipFill>
              <a:blip r:embed="rId11">
                <a:alphaModFix amt="33000"/>
              </a:blip>
              <a:stretch>
                <a:fillRect/>
              </a:stretch>
            </p:blipFill>
            <p:spPr>
              <a:xfrm rot="-14">
                <a:off x="4950000" y="1255745"/>
                <a:ext cx="3523625" cy="298101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808" name="Google Shape;1808;p3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431324" y="1843899"/>
              <a:ext cx="1938427" cy="193842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09" name="Google Shape;1809;p30"/>
            <p:cNvGrpSpPr/>
            <p:nvPr/>
          </p:nvGrpSpPr>
          <p:grpSpPr>
            <a:xfrm>
              <a:off x="3268800" y="2958700"/>
              <a:ext cx="244800" cy="157515"/>
              <a:chOff x="3268800" y="2958700"/>
              <a:chExt cx="244800" cy="157515"/>
            </a:xfrm>
          </p:grpSpPr>
          <p:sp>
            <p:nvSpPr>
              <p:cNvPr id="1810" name="Google Shape;1810;p30"/>
              <p:cNvSpPr/>
              <p:nvPr/>
            </p:nvSpPr>
            <p:spPr>
              <a:xfrm>
                <a:off x="3282925" y="2967625"/>
                <a:ext cx="228000" cy="67200"/>
              </a:xfrm>
              <a:prstGeom prst="roundRect">
                <a:avLst>
                  <a:gd fmla="val 16667" name="adj"/>
                </a:avLst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811" name="Google Shape;1811;p30"/>
              <p:cNvGrpSpPr/>
              <p:nvPr/>
            </p:nvGrpSpPr>
            <p:grpSpPr>
              <a:xfrm>
                <a:off x="3268800" y="2958700"/>
                <a:ext cx="244800" cy="157515"/>
                <a:chOff x="3268800" y="2958700"/>
                <a:chExt cx="244800" cy="157515"/>
              </a:xfrm>
            </p:grpSpPr>
            <p:sp>
              <p:nvSpPr>
                <p:cNvPr id="1812" name="Google Shape;1812;p30"/>
                <p:cNvSpPr/>
                <p:nvPr/>
              </p:nvSpPr>
              <p:spPr>
                <a:xfrm rot="5684873">
                  <a:off x="3273895" y="3010358"/>
                  <a:ext cx="90611" cy="93601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3" name="Google Shape;1813;p30"/>
                <p:cNvSpPr/>
                <p:nvPr/>
              </p:nvSpPr>
              <p:spPr>
                <a:xfrm rot="5169316">
                  <a:off x="3409074" y="3012144"/>
                  <a:ext cx="111852" cy="89942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4" name="Google Shape;1814;p30"/>
                <p:cNvSpPr/>
                <p:nvPr/>
              </p:nvSpPr>
              <p:spPr>
                <a:xfrm>
                  <a:off x="3283200" y="2958700"/>
                  <a:ext cx="228000" cy="168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pic>
          <p:nvPicPr>
            <p:cNvPr id="1815" name="Google Shape;1815;p30"/>
            <p:cNvPicPr preferRelativeResize="0"/>
            <p:nvPr/>
          </p:nvPicPr>
          <p:blipFill rotWithShape="1">
            <a:blip r:embed="rId13">
              <a:alphaModFix/>
            </a:blip>
            <a:srcRect b="39828" l="42514" r="41882" t="40113"/>
            <a:stretch/>
          </p:blipFill>
          <p:spPr>
            <a:xfrm>
              <a:off x="3375300" y="2710499"/>
              <a:ext cx="456474" cy="4399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16" name="Google Shape;1816;p30"/>
          <p:cNvSpPr/>
          <p:nvPr/>
        </p:nvSpPr>
        <p:spPr>
          <a:xfrm>
            <a:off x="5104575" y="1781900"/>
            <a:ext cx="3101700" cy="2130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0000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17" name="Google Shape;1817;p30"/>
          <p:cNvGrpSpPr/>
          <p:nvPr/>
        </p:nvGrpSpPr>
        <p:grpSpPr>
          <a:xfrm>
            <a:off x="5071075" y="1781900"/>
            <a:ext cx="3135300" cy="2217300"/>
            <a:chOff x="5071075" y="1781900"/>
            <a:chExt cx="3135300" cy="2217300"/>
          </a:xfrm>
        </p:grpSpPr>
        <p:sp>
          <p:nvSpPr>
            <p:cNvPr id="1818" name="Google Shape;1818;p30"/>
            <p:cNvSpPr/>
            <p:nvPr/>
          </p:nvSpPr>
          <p:spPr>
            <a:xfrm>
              <a:off x="5071075" y="1781900"/>
              <a:ext cx="3135300" cy="2217300"/>
            </a:xfrm>
            <a:prstGeom prst="roundRect">
              <a:avLst>
                <a:gd fmla="val 6948" name="adj"/>
              </a:avLst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19" name="Google Shape;1819;p30"/>
            <p:cNvGrpSpPr/>
            <p:nvPr/>
          </p:nvGrpSpPr>
          <p:grpSpPr>
            <a:xfrm>
              <a:off x="5131304" y="1839175"/>
              <a:ext cx="3019471" cy="1918900"/>
              <a:chOff x="5131304" y="1839175"/>
              <a:chExt cx="3019471" cy="1918900"/>
            </a:xfrm>
          </p:grpSpPr>
          <p:grpSp>
            <p:nvGrpSpPr>
              <p:cNvPr id="1820" name="Google Shape;1820;p30"/>
              <p:cNvGrpSpPr/>
              <p:nvPr/>
            </p:nvGrpSpPr>
            <p:grpSpPr>
              <a:xfrm>
                <a:off x="5131304" y="1839175"/>
                <a:ext cx="3019471" cy="1918900"/>
                <a:chOff x="5131304" y="1839175"/>
                <a:chExt cx="3019471" cy="1918900"/>
              </a:xfrm>
            </p:grpSpPr>
            <p:grpSp>
              <p:nvGrpSpPr>
                <p:cNvPr id="1821" name="Google Shape;1821;p30"/>
                <p:cNvGrpSpPr/>
                <p:nvPr/>
              </p:nvGrpSpPr>
              <p:grpSpPr>
                <a:xfrm>
                  <a:off x="5131304" y="1839175"/>
                  <a:ext cx="3014296" cy="1918900"/>
                  <a:chOff x="5131304" y="1839175"/>
                  <a:chExt cx="3014296" cy="1918900"/>
                </a:xfrm>
              </p:grpSpPr>
              <p:grpSp>
                <p:nvGrpSpPr>
                  <p:cNvPr id="1822" name="Google Shape;1822;p30"/>
                  <p:cNvGrpSpPr/>
                  <p:nvPr/>
                </p:nvGrpSpPr>
                <p:grpSpPr>
                  <a:xfrm rot="-5400000">
                    <a:off x="5679050" y="1291429"/>
                    <a:ext cx="1918803" cy="3014296"/>
                    <a:chOff x="5104497" y="1899118"/>
                    <a:chExt cx="2947471" cy="1992923"/>
                  </a:xfrm>
                </p:grpSpPr>
                <p:grpSp>
                  <p:nvGrpSpPr>
                    <p:cNvPr id="1823" name="Google Shape;1823;p30"/>
                    <p:cNvGrpSpPr/>
                    <p:nvPr/>
                  </p:nvGrpSpPr>
                  <p:grpSpPr>
                    <a:xfrm>
                      <a:off x="5104497" y="1899118"/>
                      <a:ext cx="2947453" cy="1992923"/>
                      <a:chOff x="5104575" y="1976450"/>
                      <a:chExt cx="2306843" cy="1666323"/>
                    </a:xfrm>
                  </p:grpSpPr>
                  <p:pic>
                    <p:nvPicPr>
                      <p:cNvPr id="1824" name="Google Shape;1824;p30"/>
                      <p:cNvPicPr preferRelativeResize="0"/>
                      <p:nvPr/>
                    </p:nvPicPr>
                    <p:blipFill rotWithShape="1">
                      <a:blip r:embed="rId14">
                        <a:alphaModFix/>
                      </a:blip>
                      <a:srcRect b="50381" l="35689" r="44986" t="10887"/>
                      <a:stretch/>
                    </p:blipFill>
                    <p:spPr>
                      <a:xfrm>
                        <a:off x="5104575" y="1976450"/>
                        <a:ext cx="1326374" cy="950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1825" name="Google Shape;1825;p30"/>
                      <p:cNvPicPr preferRelativeResize="0"/>
                      <p:nvPr/>
                    </p:nvPicPr>
                    <p:blipFill rotWithShape="1">
                      <a:blip r:embed="rId14">
                        <a:alphaModFix/>
                      </a:blip>
                      <a:srcRect b="50381" l="54945" r="21728" t="10887"/>
                      <a:stretch/>
                    </p:blipFill>
                    <p:spPr>
                      <a:xfrm>
                        <a:off x="5801225" y="1976450"/>
                        <a:ext cx="1601026" cy="950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1826" name="Google Shape;1826;p30"/>
                      <p:cNvPicPr preferRelativeResize="0"/>
                      <p:nvPr/>
                    </p:nvPicPr>
                    <p:blipFill rotWithShape="1">
                      <a:blip r:embed="rId14">
                        <a:alphaModFix/>
                      </a:blip>
                      <a:srcRect b="10502" l="35937" r="42156" t="61951"/>
                      <a:stretch/>
                    </p:blipFill>
                    <p:spPr>
                      <a:xfrm>
                        <a:off x="5345889" y="2922756"/>
                        <a:ext cx="1547429" cy="7153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1827" name="Google Shape;1827;p30"/>
                      <p:cNvPicPr preferRelativeResize="0"/>
                      <p:nvPr/>
                    </p:nvPicPr>
                    <p:blipFill rotWithShape="1">
                      <a:blip r:embed="rId14">
                        <a:alphaModFix/>
                      </a:blip>
                      <a:srcRect b="10502" l="55372" r="21581" t="61951"/>
                      <a:stretch/>
                    </p:blipFill>
                    <p:spPr>
                      <a:xfrm>
                        <a:off x="5810397" y="2927419"/>
                        <a:ext cx="1601021" cy="7153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grpSp>
                <p:pic>
                  <p:nvPicPr>
                    <p:cNvPr id="1828" name="Google Shape;1828;p30"/>
                    <p:cNvPicPr preferRelativeResize="0"/>
                    <p:nvPr/>
                  </p:nvPicPr>
                  <p:blipFill rotWithShape="1">
                    <a:blip r:embed="rId14">
                      <a:alphaModFix/>
                    </a:blip>
                    <a:srcRect b="30854" l="35937" r="42156" t="61951"/>
                    <a:stretch/>
                  </p:blipFill>
                  <p:spPr>
                    <a:xfrm>
                      <a:off x="5107400" y="3393958"/>
                      <a:ext cx="1977150" cy="2234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1829" name="Google Shape;1829;p30"/>
                    <p:cNvPicPr preferRelativeResize="0"/>
                    <p:nvPr/>
                  </p:nvPicPr>
                  <p:blipFill rotWithShape="1">
                    <a:blip r:embed="rId14">
                      <a:alphaModFix/>
                    </a:blip>
                    <a:srcRect b="22026" l="55371" r="21582" t="49367"/>
                    <a:stretch/>
                  </p:blipFill>
                  <p:spPr>
                    <a:xfrm>
                      <a:off x="6006306" y="3036487"/>
                      <a:ext cx="2045661" cy="83358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pic>
                <p:nvPicPr>
                  <p:cNvPr id="1830" name="Google Shape;1830;p30"/>
                  <p:cNvPicPr preferRelativeResize="0"/>
                  <p:nvPr/>
                </p:nvPicPr>
                <p:blipFill rotWithShape="1">
                  <a:blip r:embed="rId14">
                    <a:alphaModFix/>
                  </a:blip>
                  <a:srcRect b="22024" l="35753" r="54392" t="49369"/>
                  <a:stretch/>
                </p:blipFill>
                <p:spPr>
                  <a:xfrm rot="-5400000">
                    <a:off x="7182175" y="2807775"/>
                    <a:ext cx="596226" cy="13043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1831" name="Google Shape;1831;p30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10502" l="46455" r="21583" t="87399"/>
                <a:stretch/>
              </p:blipFill>
              <p:spPr>
                <a:xfrm rot="-5400000">
                  <a:off x="7178025" y="2749300"/>
                  <a:ext cx="1846950" cy="985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832" name="Google Shape;1832;p30"/>
              <p:cNvSpPr/>
              <p:nvPr/>
            </p:nvSpPr>
            <p:spPr>
              <a:xfrm>
                <a:off x="6684550" y="3711175"/>
                <a:ext cx="1453800" cy="46800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000000"/>
                  </a:gs>
                  <a:gs pos="23000">
                    <a:srgbClr val="434343"/>
                  </a:gs>
                  <a:gs pos="50000">
                    <a:srgbClr val="000000"/>
                  </a:gs>
                  <a:gs pos="75000">
                    <a:srgbClr val="434343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3" name="Google Shape;1833;p30"/>
              <p:cNvSpPr/>
              <p:nvPr/>
            </p:nvSpPr>
            <p:spPr>
              <a:xfrm>
                <a:off x="5148525" y="3711175"/>
                <a:ext cx="1612800" cy="46800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000000"/>
                  </a:gs>
                  <a:gs pos="23000">
                    <a:srgbClr val="434343"/>
                  </a:gs>
                  <a:gs pos="50000">
                    <a:srgbClr val="000000"/>
                  </a:gs>
                  <a:gs pos="75000">
                    <a:srgbClr val="434343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834" name="Google Shape;1834;p3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148525" y="1587638"/>
            <a:ext cx="529175" cy="3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p3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232175" y="1587650"/>
            <a:ext cx="529175" cy="3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6" name="Google Shape;1836;p3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5663" y="1587650"/>
            <a:ext cx="529175" cy="355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7" name="Google Shape;1837;p30"/>
          <p:cNvGrpSpPr/>
          <p:nvPr/>
        </p:nvGrpSpPr>
        <p:grpSpPr>
          <a:xfrm>
            <a:off x="5612400" y="1634563"/>
            <a:ext cx="684000" cy="415875"/>
            <a:chOff x="5605100" y="1634563"/>
            <a:chExt cx="684000" cy="415875"/>
          </a:xfrm>
        </p:grpSpPr>
        <p:pic>
          <p:nvPicPr>
            <p:cNvPr id="1838" name="Google Shape;1838;p30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5605100" y="1634563"/>
              <a:ext cx="684000" cy="415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9" name="Google Shape;1839;p30"/>
            <p:cNvSpPr txBox="1"/>
            <p:nvPr/>
          </p:nvSpPr>
          <p:spPr>
            <a:xfrm>
              <a:off x="5641400" y="1708550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전사</a:t>
              </a:r>
              <a:endParaRPr sz="10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1840" name="Google Shape;1840;p30"/>
          <p:cNvSpPr txBox="1"/>
          <p:nvPr/>
        </p:nvSpPr>
        <p:spPr>
          <a:xfrm>
            <a:off x="5107400" y="1631188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마법사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1841" name="Google Shape;1841;p30"/>
          <p:cNvSpPr txBox="1"/>
          <p:nvPr/>
        </p:nvSpPr>
        <p:spPr>
          <a:xfrm>
            <a:off x="6191063" y="1631200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도적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1842" name="Google Shape;1842;p30"/>
          <p:cNvSpPr txBox="1"/>
          <p:nvPr/>
        </p:nvSpPr>
        <p:spPr>
          <a:xfrm>
            <a:off x="6684550" y="1631200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사제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pic>
        <p:nvPicPr>
          <p:cNvPr id="1843" name="Google Shape;1843;p3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225550" y="1587650"/>
            <a:ext cx="529175" cy="35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4" name="Google Shape;1844;p30"/>
          <p:cNvSpPr txBox="1"/>
          <p:nvPr/>
        </p:nvSpPr>
        <p:spPr>
          <a:xfrm>
            <a:off x="7184450" y="1631200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공용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pic>
        <p:nvPicPr>
          <p:cNvPr id="1845" name="Google Shape;1845;p3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003819" y="1815969"/>
            <a:ext cx="188156" cy="27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6" name="Google Shape;1846;p30"/>
          <p:cNvSpPr txBox="1"/>
          <p:nvPr/>
        </p:nvSpPr>
        <p:spPr>
          <a:xfrm>
            <a:off x="3203225" y="1855575"/>
            <a:ext cx="6039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150</a:t>
            </a:r>
            <a:endParaRPr b="1" sz="1000">
              <a:solidFill>
                <a:srgbClr val="FFFFFF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847" name="Google Shape;1847;p30"/>
          <p:cNvSpPr/>
          <p:nvPr/>
        </p:nvSpPr>
        <p:spPr>
          <a:xfrm>
            <a:off x="5519900" y="1540750"/>
            <a:ext cx="843900" cy="569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8" name="Google Shape;1848;p3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477400" y="2150775"/>
            <a:ext cx="2844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p30"/>
          <p:cNvPicPr preferRelativeResize="0"/>
          <p:nvPr/>
        </p:nvPicPr>
        <p:blipFill rotWithShape="1">
          <a:blip r:embed="rId19">
            <a:alphaModFix/>
          </a:blip>
          <a:srcRect b="73879" l="58584" r="36118" t="17627"/>
          <a:stretch/>
        </p:blipFill>
        <p:spPr>
          <a:xfrm>
            <a:off x="5479200" y="2653200"/>
            <a:ext cx="284400" cy="2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p3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479200" y="3214800"/>
            <a:ext cx="284400" cy="28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1" name="Google Shape;1851;p30"/>
          <p:cNvGrpSpPr/>
          <p:nvPr/>
        </p:nvGrpSpPr>
        <p:grpSpPr>
          <a:xfrm>
            <a:off x="6102438" y="3632551"/>
            <a:ext cx="611400" cy="415875"/>
            <a:chOff x="7870363" y="2986726"/>
            <a:chExt cx="611400" cy="415875"/>
          </a:xfrm>
        </p:grpSpPr>
        <p:pic>
          <p:nvPicPr>
            <p:cNvPr id="1852" name="Google Shape;1852;p30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7911475" y="2986726"/>
              <a:ext cx="529175" cy="415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3" name="Google Shape;1853;p30"/>
            <p:cNvSpPr txBox="1"/>
            <p:nvPr/>
          </p:nvSpPr>
          <p:spPr>
            <a:xfrm>
              <a:off x="7870363" y="3060713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액티브</a:t>
              </a:r>
              <a:endParaRPr b="1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grpSp>
        <p:nvGrpSpPr>
          <p:cNvPr id="1854" name="Google Shape;1854;p30"/>
          <p:cNvGrpSpPr/>
          <p:nvPr/>
        </p:nvGrpSpPr>
        <p:grpSpPr>
          <a:xfrm>
            <a:off x="6614138" y="3556438"/>
            <a:ext cx="611413" cy="442775"/>
            <a:chOff x="7795763" y="3027150"/>
            <a:chExt cx="611413" cy="442775"/>
          </a:xfrm>
        </p:grpSpPr>
        <p:pic>
          <p:nvPicPr>
            <p:cNvPr id="1855" name="Google Shape;1855;p30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7795900" y="3027150"/>
              <a:ext cx="611275" cy="442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6" name="Google Shape;1856;p30"/>
            <p:cNvSpPr txBox="1"/>
            <p:nvPr/>
          </p:nvSpPr>
          <p:spPr>
            <a:xfrm>
              <a:off x="7795763" y="3114575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패시브</a:t>
              </a:r>
              <a:endParaRPr sz="10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1857" name="Google Shape;1857;p30"/>
          <p:cNvSpPr/>
          <p:nvPr/>
        </p:nvSpPr>
        <p:spPr>
          <a:xfrm>
            <a:off x="6237288" y="3911900"/>
            <a:ext cx="341700" cy="273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8" name="Google Shape;1858;p30"/>
          <p:cNvGrpSpPr/>
          <p:nvPr/>
        </p:nvGrpSpPr>
        <p:grpSpPr>
          <a:xfrm>
            <a:off x="2761513" y="3362798"/>
            <a:ext cx="1287929" cy="324000"/>
            <a:chOff x="2586100" y="3362798"/>
            <a:chExt cx="1287929" cy="324000"/>
          </a:xfrm>
        </p:grpSpPr>
        <p:sp>
          <p:nvSpPr>
            <p:cNvPr id="1859" name="Google Shape;1859;p30"/>
            <p:cNvSpPr/>
            <p:nvPr/>
          </p:nvSpPr>
          <p:spPr>
            <a:xfrm>
              <a:off x="2586100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30"/>
            <p:cNvSpPr/>
            <p:nvPr/>
          </p:nvSpPr>
          <p:spPr>
            <a:xfrm>
              <a:off x="2908257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30"/>
            <p:cNvSpPr/>
            <p:nvPr/>
          </p:nvSpPr>
          <p:spPr>
            <a:xfrm>
              <a:off x="3231542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30"/>
            <p:cNvSpPr/>
            <p:nvPr/>
          </p:nvSpPr>
          <p:spPr>
            <a:xfrm>
              <a:off x="3550629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3" name="Google Shape;1863;p30"/>
          <p:cNvGrpSpPr/>
          <p:nvPr/>
        </p:nvGrpSpPr>
        <p:grpSpPr>
          <a:xfrm>
            <a:off x="3647387" y="4357888"/>
            <a:ext cx="1695200" cy="499375"/>
            <a:chOff x="3807137" y="4310988"/>
            <a:chExt cx="1695200" cy="499375"/>
          </a:xfrm>
        </p:grpSpPr>
        <p:pic>
          <p:nvPicPr>
            <p:cNvPr id="1864" name="Google Shape;1864;p3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807137" y="4310988"/>
              <a:ext cx="1695200" cy="499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5" name="Google Shape;1865;p30"/>
            <p:cNvSpPr txBox="1"/>
            <p:nvPr/>
          </p:nvSpPr>
          <p:spPr>
            <a:xfrm>
              <a:off x="3912963" y="4366563"/>
              <a:ext cx="14835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CCCCCC"/>
                  </a:solidFill>
                  <a:latin typeface="Gungsuh"/>
                  <a:ea typeface="Gungsuh"/>
                  <a:cs typeface="Gungsuh"/>
                  <a:sym typeface="Gungsuh"/>
                </a:rPr>
                <a:t>완료</a:t>
              </a:r>
              <a:endParaRPr>
                <a:solidFill>
                  <a:srgbClr val="CCCCCC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p31"/>
          <p:cNvSpPr txBox="1"/>
          <p:nvPr>
            <p:ph type="title"/>
          </p:nvPr>
        </p:nvSpPr>
        <p:spPr>
          <a:xfrm>
            <a:off x="311700" y="16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약탈 -&gt; 캠페인</a:t>
            </a:r>
            <a:endParaRPr sz="1800"/>
          </a:p>
        </p:txBody>
      </p:sp>
      <p:grpSp>
        <p:nvGrpSpPr>
          <p:cNvPr id="1871" name="Google Shape;1871;p31"/>
          <p:cNvGrpSpPr/>
          <p:nvPr/>
        </p:nvGrpSpPr>
        <p:grpSpPr>
          <a:xfrm>
            <a:off x="274675" y="997772"/>
            <a:ext cx="8440600" cy="3938665"/>
            <a:chOff x="274675" y="997772"/>
            <a:chExt cx="8440600" cy="3938665"/>
          </a:xfrm>
        </p:grpSpPr>
        <p:grpSp>
          <p:nvGrpSpPr>
            <p:cNvPr id="1872" name="Google Shape;1872;p31"/>
            <p:cNvGrpSpPr/>
            <p:nvPr/>
          </p:nvGrpSpPr>
          <p:grpSpPr>
            <a:xfrm>
              <a:off x="274675" y="997772"/>
              <a:ext cx="8440600" cy="3938665"/>
              <a:chOff x="274675" y="997772"/>
              <a:chExt cx="8440600" cy="3938665"/>
            </a:xfrm>
          </p:grpSpPr>
          <p:grpSp>
            <p:nvGrpSpPr>
              <p:cNvPr id="1873" name="Google Shape;1873;p31"/>
              <p:cNvGrpSpPr/>
              <p:nvPr/>
            </p:nvGrpSpPr>
            <p:grpSpPr>
              <a:xfrm>
                <a:off x="311710" y="997772"/>
                <a:ext cx="8321484" cy="3938665"/>
                <a:chOff x="311710" y="997772"/>
                <a:chExt cx="8321484" cy="3938665"/>
              </a:xfrm>
            </p:grpSpPr>
            <p:sp>
              <p:nvSpPr>
                <p:cNvPr id="1874" name="Google Shape;1874;p31"/>
                <p:cNvSpPr/>
                <p:nvPr/>
              </p:nvSpPr>
              <p:spPr>
                <a:xfrm>
                  <a:off x="3900675" y="2253600"/>
                  <a:ext cx="1312800" cy="9087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EEEEEE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5" name="Google Shape;1875;p31"/>
                <p:cNvSpPr/>
                <p:nvPr/>
              </p:nvSpPr>
              <p:spPr>
                <a:xfrm>
                  <a:off x="4281925" y="2635825"/>
                  <a:ext cx="432900" cy="258600"/>
                </a:xfrm>
                <a:prstGeom prst="sun">
                  <a:avLst>
                    <a:gd fmla="val 25000" name="adj"/>
                  </a:avLst>
                </a:prstGeom>
                <a:solidFill>
                  <a:srgbClr val="FF0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6" name="Google Shape;1876;p31"/>
                <p:cNvSpPr/>
                <p:nvPr/>
              </p:nvSpPr>
              <p:spPr>
                <a:xfrm>
                  <a:off x="6676300" y="2425675"/>
                  <a:ext cx="672000" cy="620400"/>
                </a:xfrm>
                <a:prstGeom prst="mathPlus">
                  <a:avLst>
                    <a:gd fmla="val 23520" name="adj1"/>
                  </a:avLst>
                </a:prstGeom>
                <a:solidFill>
                  <a:srgbClr val="00FF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877" name="Google Shape;1877;p31"/>
                <p:cNvCxnSpPr>
                  <a:stCxn id="1878" idx="2"/>
                  <a:endCxn id="1879" idx="0"/>
                </p:cNvCxnSpPr>
                <p:nvPr/>
              </p:nvCxnSpPr>
              <p:spPr>
                <a:xfrm flipH="1">
                  <a:off x="2433925" y="1857700"/>
                  <a:ext cx="27300" cy="568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EFEFEF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1878" name="Google Shape;1878;p31"/>
                <p:cNvSpPr txBox="1"/>
                <p:nvPr/>
              </p:nvSpPr>
              <p:spPr>
                <a:xfrm>
                  <a:off x="1734475" y="1599100"/>
                  <a:ext cx="1453500" cy="2586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D9D9D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>
                      <a:solidFill>
                        <a:srgbClr val="EFEFEF"/>
                      </a:solidFill>
                    </a:rPr>
                    <a:t>기존에 생성했던 던전</a:t>
                  </a:r>
                  <a:endParaRPr sz="1000">
                    <a:solidFill>
                      <a:srgbClr val="EFEFEF"/>
                    </a:solidFill>
                  </a:endParaRPr>
                </a:p>
              </p:txBody>
            </p:sp>
            <p:grpSp>
              <p:nvGrpSpPr>
                <p:cNvPr id="1880" name="Google Shape;1880;p31"/>
                <p:cNvGrpSpPr/>
                <p:nvPr/>
              </p:nvGrpSpPr>
              <p:grpSpPr>
                <a:xfrm>
                  <a:off x="311710" y="997772"/>
                  <a:ext cx="8321484" cy="3938665"/>
                  <a:chOff x="1538200" y="1020900"/>
                  <a:chExt cx="6391800" cy="3346075"/>
                </a:xfrm>
              </p:grpSpPr>
              <p:pic>
                <p:nvPicPr>
                  <p:cNvPr id="1881" name="Google Shape;1881;p31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5465" l="0" r="0" t="0"/>
                  <a:stretch/>
                </p:blipFill>
                <p:spPr>
                  <a:xfrm>
                    <a:off x="1538200" y="1020900"/>
                    <a:ext cx="3369000" cy="1837200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>
                    <a:noFill/>
                  </a:ln>
                </p:spPr>
              </p:pic>
              <p:pic>
                <p:nvPicPr>
                  <p:cNvPr id="1882" name="Google Shape;1882;p31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5465" l="0" r="0" t="0"/>
                  <a:stretch/>
                </p:blipFill>
                <p:spPr>
                  <a:xfrm>
                    <a:off x="4561000" y="1020900"/>
                    <a:ext cx="3369000" cy="1837200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>
                    <a:noFill/>
                  </a:ln>
                </p:spPr>
              </p:pic>
              <p:pic>
                <p:nvPicPr>
                  <p:cNvPr id="1883" name="Google Shape;1883;p31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5465" l="0" r="0" t="0"/>
                  <a:stretch/>
                </p:blipFill>
                <p:spPr>
                  <a:xfrm>
                    <a:off x="1538200" y="2529775"/>
                    <a:ext cx="3369000" cy="1837200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>
                    <a:noFill/>
                  </a:ln>
                </p:spPr>
              </p:pic>
              <p:pic>
                <p:nvPicPr>
                  <p:cNvPr id="1884" name="Google Shape;1884;p31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5465" l="0" r="0" t="0"/>
                  <a:stretch/>
                </p:blipFill>
                <p:spPr>
                  <a:xfrm>
                    <a:off x="4561000" y="2529775"/>
                    <a:ext cx="3369000" cy="1837200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1885" name="Google Shape;1885;p31"/>
              <p:cNvGrpSpPr/>
              <p:nvPr/>
            </p:nvGrpSpPr>
            <p:grpSpPr>
              <a:xfrm>
                <a:off x="513387" y="1093875"/>
                <a:ext cx="691825" cy="396000"/>
                <a:chOff x="513388" y="1093875"/>
                <a:chExt cx="691825" cy="396000"/>
              </a:xfrm>
            </p:grpSpPr>
            <p:pic>
              <p:nvPicPr>
                <p:cNvPr id="1886" name="Google Shape;1886;p31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513387" y="1093875"/>
                  <a:ext cx="691825" cy="396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887" name="Google Shape;1887;p31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651932" y="1201034"/>
                  <a:ext cx="414734" cy="18168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888" name="Google Shape;1888;p3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74675" y="1757325"/>
                <a:ext cx="1388700" cy="814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89" name="Google Shape;1889;p3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74675" y="2453500"/>
                <a:ext cx="1388700" cy="814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90" name="Google Shape;1890;p3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1787700" y="1057575"/>
                <a:ext cx="3225675" cy="35110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91" name="Google Shape;1891;p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74675" y="3156375"/>
                <a:ext cx="1388700" cy="814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92" name="Google Shape;1892;p31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4729425" y="1057575"/>
                <a:ext cx="3985849" cy="35473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893" name="Google Shape;1893;p31"/>
              <p:cNvGrpSpPr/>
              <p:nvPr/>
            </p:nvGrpSpPr>
            <p:grpSpPr>
              <a:xfrm>
                <a:off x="2552937" y="1257963"/>
                <a:ext cx="1695200" cy="499375"/>
                <a:chOff x="2662575" y="1270788"/>
                <a:chExt cx="1695200" cy="499375"/>
              </a:xfrm>
            </p:grpSpPr>
            <p:pic>
              <p:nvPicPr>
                <p:cNvPr id="1894" name="Google Shape;1894;p31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2662575" y="1270788"/>
                  <a:ext cx="1695200" cy="4993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895" name="Google Shape;1895;p31"/>
                <p:cNvSpPr txBox="1"/>
                <p:nvPr/>
              </p:nvSpPr>
              <p:spPr>
                <a:xfrm>
                  <a:off x="2773350" y="1329113"/>
                  <a:ext cx="1483500" cy="388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>
                      <a:solidFill>
                        <a:srgbClr val="CCCCCC"/>
                      </a:solidFill>
                      <a:latin typeface="Gungsuh"/>
                      <a:ea typeface="Gungsuh"/>
                      <a:cs typeface="Gungsuh"/>
                      <a:sym typeface="Gungsuh"/>
                    </a:rPr>
                    <a:t>말랑이좋아</a:t>
                  </a:r>
                  <a:endParaRPr>
                    <a:solidFill>
                      <a:srgbClr val="CCCCCC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sp>
            <p:nvSpPr>
              <p:cNvPr id="1896" name="Google Shape;1896;p31"/>
              <p:cNvSpPr/>
              <p:nvPr/>
            </p:nvSpPr>
            <p:spPr>
              <a:xfrm rot="8096626">
                <a:off x="4508392" y="1408584"/>
                <a:ext cx="216163" cy="198131"/>
              </a:xfrm>
              <a:prstGeom prst="halfFrame">
                <a:avLst>
                  <a:gd fmla="val 33333" name="adj1"/>
                  <a:gd fmla="val 33333" name="adj2"/>
                </a:avLst>
              </a:prstGeom>
              <a:gradFill>
                <a:gsLst>
                  <a:gs pos="0">
                    <a:srgbClr val="FFC002"/>
                  </a:gs>
                  <a:gs pos="100000">
                    <a:srgbClr val="795B04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7" name="Google Shape;1897;p31"/>
              <p:cNvSpPr/>
              <p:nvPr/>
            </p:nvSpPr>
            <p:spPr>
              <a:xfrm rot="-2905950">
                <a:off x="2054753" y="1408613"/>
                <a:ext cx="216126" cy="198064"/>
              </a:xfrm>
              <a:prstGeom prst="halfFrame">
                <a:avLst>
                  <a:gd fmla="val 33333" name="adj1"/>
                  <a:gd fmla="val 33333" name="adj2"/>
                </a:avLst>
              </a:prstGeom>
              <a:gradFill>
                <a:gsLst>
                  <a:gs pos="0">
                    <a:srgbClr val="FFC002"/>
                  </a:gs>
                  <a:gs pos="100000">
                    <a:srgbClr val="795B04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8" name="Google Shape;1898;p31"/>
              <p:cNvSpPr/>
              <p:nvPr/>
            </p:nvSpPr>
            <p:spPr>
              <a:xfrm>
                <a:off x="4305225" y="2686563"/>
                <a:ext cx="187500" cy="348300"/>
              </a:xfrm>
              <a:prstGeom prst="curvedLeftArrow">
                <a:avLst>
                  <a:gd fmla="val 25000" name="adj1"/>
                  <a:gd fmla="val 50000" name="adj2"/>
                  <a:gd fmla="val 25000" name="adj3"/>
                </a:avLst>
              </a:prstGeom>
              <a:gradFill>
                <a:gsLst>
                  <a:gs pos="0">
                    <a:srgbClr val="7A7A7A"/>
                  </a:gs>
                  <a:gs pos="100000">
                    <a:srgbClr val="393939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9" name="Google Shape;1899;p31"/>
              <p:cNvSpPr/>
              <p:nvPr/>
            </p:nvSpPr>
            <p:spPr>
              <a:xfrm rot="10800000">
                <a:off x="2308625" y="2686563"/>
                <a:ext cx="187500" cy="348300"/>
              </a:xfrm>
              <a:prstGeom prst="curvedLeftArrow">
                <a:avLst>
                  <a:gd fmla="val 25000" name="adj1"/>
                  <a:gd fmla="val 50000" name="adj2"/>
                  <a:gd fmla="val 25000" name="adj3"/>
                </a:avLst>
              </a:prstGeom>
              <a:gradFill>
                <a:gsLst>
                  <a:gs pos="0">
                    <a:srgbClr val="7A7A7A"/>
                  </a:gs>
                  <a:gs pos="100000">
                    <a:srgbClr val="393939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900" name="Google Shape;1900;p31"/>
              <p:cNvPicPr preferRelativeResize="0"/>
              <p:nvPr/>
            </p:nvPicPr>
            <p:blipFill>
              <a:blip r:embed="rId11">
                <a:alphaModFix amt="40000"/>
              </a:blip>
              <a:stretch>
                <a:fillRect/>
              </a:stretch>
            </p:blipFill>
            <p:spPr>
              <a:xfrm rot="-13">
                <a:off x="2415927" y="2613521"/>
                <a:ext cx="1947373" cy="124353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01" name="Google Shape;1901;p31"/>
              <p:cNvSpPr txBox="1"/>
              <p:nvPr/>
            </p:nvSpPr>
            <p:spPr>
              <a:xfrm>
                <a:off x="379787" y="1970425"/>
                <a:ext cx="1175100" cy="3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rgbClr val="666666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정보</a:t>
                </a:r>
                <a:endParaRPr>
                  <a:solidFill>
                    <a:srgbClr val="666666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  <p:sp>
            <p:nvSpPr>
              <p:cNvPr id="1902" name="Google Shape;1902;p31"/>
              <p:cNvSpPr txBox="1"/>
              <p:nvPr/>
            </p:nvSpPr>
            <p:spPr>
              <a:xfrm>
                <a:off x="381976" y="2637163"/>
                <a:ext cx="1199400" cy="3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rgbClr val="666666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장비</a:t>
                </a:r>
                <a:endParaRPr>
                  <a:solidFill>
                    <a:srgbClr val="666666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  <p:sp>
            <p:nvSpPr>
              <p:cNvPr id="1903" name="Google Shape;1903;p31"/>
              <p:cNvSpPr txBox="1"/>
              <p:nvPr/>
            </p:nvSpPr>
            <p:spPr>
              <a:xfrm>
                <a:off x="381976" y="3362800"/>
                <a:ext cx="1199400" cy="3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rgbClr val="CCCCCC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스킬</a:t>
                </a:r>
                <a:endParaRPr>
                  <a:solidFill>
                    <a:srgbClr val="CCCCCC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  <p:pic>
            <p:nvPicPr>
              <p:cNvPr id="1904" name="Google Shape;1904;p31"/>
              <p:cNvPicPr preferRelativeResize="0"/>
              <p:nvPr/>
            </p:nvPicPr>
            <p:blipFill>
              <a:blip r:embed="rId11">
                <a:alphaModFix amt="33000"/>
              </a:blip>
              <a:stretch>
                <a:fillRect/>
              </a:stretch>
            </p:blipFill>
            <p:spPr>
              <a:xfrm rot="-14">
                <a:off x="4950000" y="1255745"/>
                <a:ext cx="3523625" cy="298101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905" name="Google Shape;1905;p3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431324" y="1843899"/>
              <a:ext cx="1938427" cy="193842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06" name="Google Shape;1906;p31"/>
            <p:cNvGrpSpPr/>
            <p:nvPr/>
          </p:nvGrpSpPr>
          <p:grpSpPr>
            <a:xfrm>
              <a:off x="3268800" y="2958700"/>
              <a:ext cx="244800" cy="157515"/>
              <a:chOff x="3268800" y="2958700"/>
              <a:chExt cx="244800" cy="157515"/>
            </a:xfrm>
          </p:grpSpPr>
          <p:sp>
            <p:nvSpPr>
              <p:cNvPr id="1907" name="Google Shape;1907;p31"/>
              <p:cNvSpPr/>
              <p:nvPr/>
            </p:nvSpPr>
            <p:spPr>
              <a:xfrm>
                <a:off x="3282925" y="2967625"/>
                <a:ext cx="228000" cy="67200"/>
              </a:xfrm>
              <a:prstGeom prst="roundRect">
                <a:avLst>
                  <a:gd fmla="val 16667" name="adj"/>
                </a:avLst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908" name="Google Shape;1908;p31"/>
              <p:cNvGrpSpPr/>
              <p:nvPr/>
            </p:nvGrpSpPr>
            <p:grpSpPr>
              <a:xfrm>
                <a:off x="3268800" y="2958700"/>
                <a:ext cx="244800" cy="157515"/>
                <a:chOff x="3268800" y="2958700"/>
                <a:chExt cx="244800" cy="157515"/>
              </a:xfrm>
            </p:grpSpPr>
            <p:sp>
              <p:nvSpPr>
                <p:cNvPr id="1909" name="Google Shape;1909;p31"/>
                <p:cNvSpPr/>
                <p:nvPr/>
              </p:nvSpPr>
              <p:spPr>
                <a:xfrm rot="5684873">
                  <a:off x="3273895" y="3010358"/>
                  <a:ext cx="90611" cy="93601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0" name="Google Shape;1910;p31"/>
                <p:cNvSpPr/>
                <p:nvPr/>
              </p:nvSpPr>
              <p:spPr>
                <a:xfrm rot="5169316">
                  <a:off x="3409074" y="3012144"/>
                  <a:ext cx="111852" cy="89942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1" name="Google Shape;1911;p31"/>
                <p:cNvSpPr/>
                <p:nvPr/>
              </p:nvSpPr>
              <p:spPr>
                <a:xfrm>
                  <a:off x="3283200" y="2958700"/>
                  <a:ext cx="228000" cy="168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pic>
          <p:nvPicPr>
            <p:cNvPr id="1912" name="Google Shape;1912;p31"/>
            <p:cNvPicPr preferRelativeResize="0"/>
            <p:nvPr/>
          </p:nvPicPr>
          <p:blipFill rotWithShape="1">
            <a:blip r:embed="rId13">
              <a:alphaModFix/>
            </a:blip>
            <a:srcRect b="39828" l="42514" r="41882" t="40113"/>
            <a:stretch/>
          </p:blipFill>
          <p:spPr>
            <a:xfrm>
              <a:off x="3375300" y="2710499"/>
              <a:ext cx="456474" cy="4399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13" name="Google Shape;1913;p31"/>
          <p:cNvSpPr/>
          <p:nvPr/>
        </p:nvSpPr>
        <p:spPr>
          <a:xfrm>
            <a:off x="5071075" y="1781900"/>
            <a:ext cx="3135300" cy="2217300"/>
          </a:xfrm>
          <a:prstGeom prst="roundRect">
            <a:avLst>
              <a:gd fmla="val 6948" name="adj"/>
            </a:avLst>
          </a:prstGeom>
          <a:gradFill>
            <a:gsLst>
              <a:gs pos="0">
                <a:srgbClr val="000000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4" name="Google Shape;1914;p31"/>
          <p:cNvPicPr preferRelativeResize="0"/>
          <p:nvPr/>
        </p:nvPicPr>
        <p:blipFill rotWithShape="1">
          <a:blip r:embed="rId14">
            <a:alphaModFix/>
          </a:blip>
          <a:srcRect b="22026" l="55371" r="21582" t="49367"/>
          <a:stretch/>
        </p:blipFill>
        <p:spPr>
          <a:xfrm rot="-5400000">
            <a:off x="6792662" y="2422738"/>
            <a:ext cx="1331725" cy="1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31"/>
          <p:cNvPicPr preferRelativeResize="0"/>
          <p:nvPr/>
        </p:nvPicPr>
        <p:blipFill rotWithShape="1">
          <a:blip r:embed="rId14">
            <a:alphaModFix/>
          </a:blip>
          <a:srcRect b="10502" l="46455" r="21583" t="87399"/>
          <a:stretch/>
        </p:blipFill>
        <p:spPr>
          <a:xfrm rot="-5400000">
            <a:off x="7178012" y="2713375"/>
            <a:ext cx="1846950" cy="9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6" name="Google Shape;1916;p31"/>
          <p:cNvGrpSpPr/>
          <p:nvPr/>
        </p:nvGrpSpPr>
        <p:grpSpPr>
          <a:xfrm>
            <a:off x="5131304" y="1839175"/>
            <a:ext cx="3014296" cy="1918900"/>
            <a:chOff x="5131304" y="1839175"/>
            <a:chExt cx="3014296" cy="1918900"/>
          </a:xfrm>
        </p:grpSpPr>
        <p:grpSp>
          <p:nvGrpSpPr>
            <p:cNvPr id="1917" name="Google Shape;1917;p31"/>
            <p:cNvGrpSpPr/>
            <p:nvPr/>
          </p:nvGrpSpPr>
          <p:grpSpPr>
            <a:xfrm rot="-5400000">
              <a:off x="5679050" y="1291429"/>
              <a:ext cx="1918803" cy="3014296"/>
              <a:chOff x="5104497" y="1899118"/>
              <a:chExt cx="2947471" cy="1992923"/>
            </a:xfrm>
          </p:grpSpPr>
          <p:grpSp>
            <p:nvGrpSpPr>
              <p:cNvPr id="1918" name="Google Shape;1918;p31"/>
              <p:cNvGrpSpPr/>
              <p:nvPr/>
            </p:nvGrpSpPr>
            <p:grpSpPr>
              <a:xfrm>
                <a:off x="5104497" y="1899118"/>
                <a:ext cx="2947453" cy="1992923"/>
                <a:chOff x="5104575" y="1976450"/>
                <a:chExt cx="2306843" cy="1666323"/>
              </a:xfrm>
            </p:grpSpPr>
            <p:pic>
              <p:nvPicPr>
                <p:cNvPr id="1919" name="Google Shape;1919;p31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50381" l="35689" r="44986" t="10887"/>
                <a:stretch/>
              </p:blipFill>
              <p:spPr>
                <a:xfrm>
                  <a:off x="5104575" y="1976450"/>
                  <a:ext cx="1326374" cy="9509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20" name="Google Shape;1920;p31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50381" l="54945" r="21728" t="10887"/>
                <a:stretch/>
              </p:blipFill>
              <p:spPr>
                <a:xfrm>
                  <a:off x="5801225" y="1976450"/>
                  <a:ext cx="1601026" cy="9509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21" name="Google Shape;1921;p31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10502" l="35937" r="42156" t="61951"/>
                <a:stretch/>
              </p:blipFill>
              <p:spPr>
                <a:xfrm>
                  <a:off x="5345889" y="2922756"/>
                  <a:ext cx="1547429" cy="71535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22" name="Google Shape;1922;p31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10502" l="55372" r="21581" t="61951"/>
                <a:stretch/>
              </p:blipFill>
              <p:spPr>
                <a:xfrm>
                  <a:off x="5810397" y="2927419"/>
                  <a:ext cx="1601021" cy="71535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923" name="Google Shape;1923;p31"/>
              <p:cNvPicPr preferRelativeResize="0"/>
              <p:nvPr/>
            </p:nvPicPr>
            <p:blipFill rotWithShape="1">
              <a:blip r:embed="rId14">
                <a:alphaModFix/>
              </a:blip>
              <a:srcRect b="30854" l="35937" r="42156" t="61951"/>
              <a:stretch/>
            </p:blipFill>
            <p:spPr>
              <a:xfrm>
                <a:off x="5107400" y="3393958"/>
                <a:ext cx="1977150" cy="223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24" name="Google Shape;1924;p31"/>
              <p:cNvPicPr preferRelativeResize="0"/>
              <p:nvPr/>
            </p:nvPicPr>
            <p:blipFill rotWithShape="1">
              <a:blip r:embed="rId14">
                <a:alphaModFix/>
              </a:blip>
              <a:srcRect b="22026" l="55371" r="21582" t="49367"/>
              <a:stretch/>
            </p:blipFill>
            <p:spPr>
              <a:xfrm>
                <a:off x="6006306" y="3036487"/>
                <a:ext cx="2045661" cy="83358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925" name="Google Shape;1925;p31"/>
            <p:cNvPicPr preferRelativeResize="0"/>
            <p:nvPr/>
          </p:nvPicPr>
          <p:blipFill rotWithShape="1">
            <a:blip r:embed="rId14">
              <a:alphaModFix/>
            </a:blip>
            <a:srcRect b="22024" l="35753" r="54392" t="49369"/>
            <a:stretch/>
          </p:blipFill>
          <p:spPr>
            <a:xfrm rot="-5400000">
              <a:off x="7182175" y="2807775"/>
              <a:ext cx="596226" cy="13043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26" name="Google Shape;1926;p3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232175" y="1587650"/>
            <a:ext cx="529175" cy="3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7" name="Google Shape;1927;p3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5663" y="1587650"/>
            <a:ext cx="529175" cy="3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8" name="Google Shape;1928;p3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225550" y="1587650"/>
            <a:ext cx="529175" cy="3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3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003819" y="1815969"/>
            <a:ext cx="188156" cy="27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930" name="Google Shape;1930;p31"/>
          <p:cNvSpPr txBox="1"/>
          <p:nvPr/>
        </p:nvSpPr>
        <p:spPr>
          <a:xfrm>
            <a:off x="3203225" y="1855575"/>
            <a:ext cx="6039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150</a:t>
            </a:r>
            <a:endParaRPr b="1" sz="1000">
              <a:solidFill>
                <a:srgbClr val="FFFFFF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931" name="Google Shape;1931;p31"/>
          <p:cNvSpPr/>
          <p:nvPr/>
        </p:nvSpPr>
        <p:spPr>
          <a:xfrm>
            <a:off x="5898275" y="3711175"/>
            <a:ext cx="1359900" cy="4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0000"/>
              </a:gs>
              <a:gs pos="23000">
                <a:srgbClr val="434343"/>
              </a:gs>
              <a:gs pos="50000">
                <a:srgbClr val="000000"/>
              </a:gs>
              <a:gs pos="75000">
                <a:srgbClr val="434343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2" name="Google Shape;1932;p31"/>
          <p:cNvSpPr/>
          <p:nvPr/>
        </p:nvSpPr>
        <p:spPr>
          <a:xfrm>
            <a:off x="6778575" y="3711175"/>
            <a:ext cx="1359900" cy="4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0000"/>
              </a:gs>
              <a:gs pos="23000">
                <a:srgbClr val="434343"/>
              </a:gs>
              <a:gs pos="50000">
                <a:srgbClr val="000000"/>
              </a:gs>
              <a:gs pos="75000">
                <a:srgbClr val="434343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3" name="Google Shape;1933;p31"/>
          <p:cNvSpPr/>
          <p:nvPr/>
        </p:nvSpPr>
        <p:spPr>
          <a:xfrm>
            <a:off x="5148525" y="3711175"/>
            <a:ext cx="1359900" cy="4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0000"/>
              </a:gs>
              <a:gs pos="23000">
                <a:srgbClr val="434343"/>
              </a:gs>
              <a:gs pos="50000">
                <a:srgbClr val="000000"/>
              </a:gs>
              <a:gs pos="75000">
                <a:srgbClr val="434343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4" name="Google Shape;1934;p3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148525" y="1587638"/>
            <a:ext cx="529175" cy="355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35" name="Google Shape;1935;p31"/>
          <p:cNvGrpSpPr/>
          <p:nvPr/>
        </p:nvGrpSpPr>
        <p:grpSpPr>
          <a:xfrm>
            <a:off x="5612400" y="1634563"/>
            <a:ext cx="684000" cy="415875"/>
            <a:chOff x="5605100" y="1634563"/>
            <a:chExt cx="684000" cy="415875"/>
          </a:xfrm>
        </p:grpSpPr>
        <p:pic>
          <p:nvPicPr>
            <p:cNvPr id="1936" name="Google Shape;1936;p31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5605100" y="1634563"/>
              <a:ext cx="684000" cy="415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7" name="Google Shape;1937;p31"/>
            <p:cNvSpPr txBox="1"/>
            <p:nvPr/>
          </p:nvSpPr>
          <p:spPr>
            <a:xfrm>
              <a:off x="5641400" y="1708550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전사</a:t>
              </a:r>
              <a:endParaRPr sz="10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1938" name="Google Shape;1938;p31"/>
          <p:cNvSpPr txBox="1"/>
          <p:nvPr/>
        </p:nvSpPr>
        <p:spPr>
          <a:xfrm>
            <a:off x="5107400" y="1631188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마법사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1939" name="Google Shape;1939;p31"/>
          <p:cNvSpPr txBox="1"/>
          <p:nvPr/>
        </p:nvSpPr>
        <p:spPr>
          <a:xfrm>
            <a:off x="6191063" y="1631200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도적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1940" name="Google Shape;1940;p31"/>
          <p:cNvSpPr txBox="1"/>
          <p:nvPr/>
        </p:nvSpPr>
        <p:spPr>
          <a:xfrm>
            <a:off x="6684550" y="1631200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사제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1941" name="Google Shape;1941;p31"/>
          <p:cNvSpPr txBox="1"/>
          <p:nvPr/>
        </p:nvSpPr>
        <p:spPr>
          <a:xfrm>
            <a:off x="7184450" y="1631200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공용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pic>
        <p:nvPicPr>
          <p:cNvPr id="1942" name="Google Shape;1942;p31"/>
          <p:cNvPicPr preferRelativeResize="0"/>
          <p:nvPr/>
        </p:nvPicPr>
        <p:blipFill rotWithShape="1">
          <a:blip r:embed="rId14">
            <a:alphaModFix/>
          </a:blip>
          <a:srcRect b="10502" l="46455" r="21583" t="87399"/>
          <a:stretch/>
        </p:blipFill>
        <p:spPr>
          <a:xfrm rot="-5400000">
            <a:off x="7178025" y="2749300"/>
            <a:ext cx="1846950" cy="9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3" name="Google Shape;1943;p3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477400" y="2668338"/>
            <a:ext cx="2844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4" name="Google Shape;1944;p3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477400" y="2146921"/>
            <a:ext cx="284400" cy="28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5" name="Google Shape;1945;p31"/>
          <p:cNvGrpSpPr/>
          <p:nvPr/>
        </p:nvGrpSpPr>
        <p:grpSpPr>
          <a:xfrm>
            <a:off x="6643438" y="3632551"/>
            <a:ext cx="611400" cy="415875"/>
            <a:chOff x="7870363" y="2986726"/>
            <a:chExt cx="611400" cy="415875"/>
          </a:xfrm>
        </p:grpSpPr>
        <p:pic>
          <p:nvPicPr>
            <p:cNvPr id="1946" name="Google Shape;1946;p31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7911475" y="2986726"/>
              <a:ext cx="529175" cy="415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7" name="Google Shape;1947;p31"/>
            <p:cNvSpPr txBox="1"/>
            <p:nvPr/>
          </p:nvSpPr>
          <p:spPr>
            <a:xfrm>
              <a:off x="7870363" y="3060713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패시브</a:t>
              </a:r>
              <a:endParaRPr b="1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grpSp>
        <p:nvGrpSpPr>
          <p:cNvPr id="1948" name="Google Shape;1948;p31"/>
          <p:cNvGrpSpPr/>
          <p:nvPr/>
        </p:nvGrpSpPr>
        <p:grpSpPr>
          <a:xfrm>
            <a:off x="6102438" y="3556438"/>
            <a:ext cx="611413" cy="442775"/>
            <a:chOff x="7795763" y="3027150"/>
            <a:chExt cx="611413" cy="442775"/>
          </a:xfrm>
        </p:grpSpPr>
        <p:pic>
          <p:nvPicPr>
            <p:cNvPr id="1949" name="Google Shape;1949;p31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7795900" y="3027150"/>
              <a:ext cx="611275" cy="442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0" name="Google Shape;1950;p31"/>
            <p:cNvSpPr txBox="1"/>
            <p:nvPr/>
          </p:nvSpPr>
          <p:spPr>
            <a:xfrm>
              <a:off x="7795763" y="3114575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액티브</a:t>
              </a:r>
              <a:endParaRPr sz="10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grpSp>
        <p:nvGrpSpPr>
          <p:cNvPr id="1951" name="Google Shape;1951;p31"/>
          <p:cNvGrpSpPr/>
          <p:nvPr/>
        </p:nvGrpSpPr>
        <p:grpSpPr>
          <a:xfrm>
            <a:off x="2761513" y="3362798"/>
            <a:ext cx="1287929" cy="324000"/>
            <a:chOff x="2586100" y="3362798"/>
            <a:chExt cx="1287929" cy="324000"/>
          </a:xfrm>
        </p:grpSpPr>
        <p:sp>
          <p:nvSpPr>
            <p:cNvPr id="1952" name="Google Shape;1952;p31"/>
            <p:cNvSpPr/>
            <p:nvPr/>
          </p:nvSpPr>
          <p:spPr>
            <a:xfrm>
              <a:off x="2586100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31"/>
            <p:cNvSpPr/>
            <p:nvPr/>
          </p:nvSpPr>
          <p:spPr>
            <a:xfrm>
              <a:off x="2908257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31"/>
            <p:cNvSpPr/>
            <p:nvPr/>
          </p:nvSpPr>
          <p:spPr>
            <a:xfrm>
              <a:off x="3231542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31"/>
            <p:cNvSpPr/>
            <p:nvPr/>
          </p:nvSpPr>
          <p:spPr>
            <a:xfrm>
              <a:off x="3550629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6" name="Google Shape;1956;p31"/>
          <p:cNvGrpSpPr/>
          <p:nvPr/>
        </p:nvGrpSpPr>
        <p:grpSpPr>
          <a:xfrm>
            <a:off x="3647387" y="4357888"/>
            <a:ext cx="1695200" cy="499375"/>
            <a:chOff x="3807137" y="4310988"/>
            <a:chExt cx="1695200" cy="499375"/>
          </a:xfrm>
        </p:grpSpPr>
        <p:pic>
          <p:nvPicPr>
            <p:cNvPr id="1957" name="Google Shape;1957;p3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807137" y="4310988"/>
              <a:ext cx="1695200" cy="499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8" name="Google Shape;1958;p31"/>
            <p:cNvSpPr txBox="1"/>
            <p:nvPr/>
          </p:nvSpPr>
          <p:spPr>
            <a:xfrm>
              <a:off x="3912963" y="4366563"/>
              <a:ext cx="14835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CCCCCC"/>
                  </a:solidFill>
                  <a:latin typeface="Gungsuh"/>
                  <a:ea typeface="Gungsuh"/>
                  <a:cs typeface="Gungsuh"/>
                  <a:sym typeface="Gungsuh"/>
                </a:rPr>
                <a:t>완료</a:t>
              </a:r>
              <a:endParaRPr>
                <a:solidFill>
                  <a:srgbClr val="CCCCCC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32"/>
          <p:cNvSpPr txBox="1"/>
          <p:nvPr>
            <p:ph type="title"/>
          </p:nvPr>
        </p:nvSpPr>
        <p:spPr>
          <a:xfrm>
            <a:off x="311700" y="16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약탈 -&gt; 캠페인</a:t>
            </a:r>
            <a:endParaRPr sz="1800"/>
          </a:p>
        </p:txBody>
      </p:sp>
      <p:grpSp>
        <p:nvGrpSpPr>
          <p:cNvPr id="1964" name="Google Shape;1964;p32"/>
          <p:cNvGrpSpPr/>
          <p:nvPr/>
        </p:nvGrpSpPr>
        <p:grpSpPr>
          <a:xfrm>
            <a:off x="274675" y="997772"/>
            <a:ext cx="8440600" cy="3938665"/>
            <a:chOff x="274675" y="997772"/>
            <a:chExt cx="8440600" cy="3938665"/>
          </a:xfrm>
        </p:grpSpPr>
        <p:grpSp>
          <p:nvGrpSpPr>
            <p:cNvPr id="1965" name="Google Shape;1965;p32"/>
            <p:cNvGrpSpPr/>
            <p:nvPr/>
          </p:nvGrpSpPr>
          <p:grpSpPr>
            <a:xfrm>
              <a:off x="274675" y="997772"/>
              <a:ext cx="8440600" cy="3938665"/>
              <a:chOff x="274675" y="997772"/>
              <a:chExt cx="8440600" cy="3938665"/>
            </a:xfrm>
          </p:grpSpPr>
          <p:grpSp>
            <p:nvGrpSpPr>
              <p:cNvPr id="1966" name="Google Shape;1966;p32"/>
              <p:cNvGrpSpPr/>
              <p:nvPr/>
            </p:nvGrpSpPr>
            <p:grpSpPr>
              <a:xfrm>
                <a:off x="311710" y="997772"/>
                <a:ext cx="8321484" cy="3938665"/>
                <a:chOff x="311710" y="997772"/>
                <a:chExt cx="8321484" cy="3938665"/>
              </a:xfrm>
            </p:grpSpPr>
            <p:sp>
              <p:nvSpPr>
                <p:cNvPr id="1967" name="Google Shape;1967;p32"/>
                <p:cNvSpPr/>
                <p:nvPr/>
              </p:nvSpPr>
              <p:spPr>
                <a:xfrm>
                  <a:off x="3900675" y="2253600"/>
                  <a:ext cx="1312800" cy="9087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EEEEEE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8" name="Google Shape;1968;p32"/>
                <p:cNvSpPr/>
                <p:nvPr/>
              </p:nvSpPr>
              <p:spPr>
                <a:xfrm>
                  <a:off x="4281925" y="2635825"/>
                  <a:ext cx="432900" cy="258600"/>
                </a:xfrm>
                <a:prstGeom prst="sun">
                  <a:avLst>
                    <a:gd fmla="val 25000" name="adj"/>
                  </a:avLst>
                </a:prstGeom>
                <a:solidFill>
                  <a:srgbClr val="FF0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9" name="Google Shape;1969;p32"/>
                <p:cNvSpPr/>
                <p:nvPr/>
              </p:nvSpPr>
              <p:spPr>
                <a:xfrm>
                  <a:off x="6676300" y="2425675"/>
                  <a:ext cx="672000" cy="620400"/>
                </a:xfrm>
                <a:prstGeom prst="mathPlus">
                  <a:avLst>
                    <a:gd fmla="val 23520" name="adj1"/>
                  </a:avLst>
                </a:prstGeom>
                <a:solidFill>
                  <a:srgbClr val="00FF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970" name="Google Shape;1970;p32"/>
                <p:cNvCxnSpPr>
                  <a:stCxn id="1971" idx="2"/>
                  <a:endCxn id="1972" idx="0"/>
                </p:cNvCxnSpPr>
                <p:nvPr/>
              </p:nvCxnSpPr>
              <p:spPr>
                <a:xfrm flipH="1">
                  <a:off x="2433925" y="1857700"/>
                  <a:ext cx="27300" cy="568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EFEFEF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1971" name="Google Shape;1971;p32"/>
                <p:cNvSpPr txBox="1"/>
                <p:nvPr/>
              </p:nvSpPr>
              <p:spPr>
                <a:xfrm>
                  <a:off x="1734475" y="1599100"/>
                  <a:ext cx="1453500" cy="2586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D9D9D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>
                      <a:solidFill>
                        <a:srgbClr val="EFEFEF"/>
                      </a:solidFill>
                    </a:rPr>
                    <a:t>기존에 생성했던 던전</a:t>
                  </a:r>
                  <a:endParaRPr sz="1000">
                    <a:solidFill>
                      <a:srgbClr val="EFEFEF"/>
                    </a:solidFill>
                  </a:endParaRPr>
                </a:p>
              </p:txBody>
            </p:sp>
            <p:grpSp>
              <p:nvGrpSpPr>
                <p:cNvPr id="1973" name="Google Shape;1973;p32"/>
                <p:cNvGrpSpPr/>
                <p:nvPr/>
              </p:nvGrpSpPr>
              <p:grpSpPr>
                <a:xfrm>
                  <a:off x="311710" y="997772"/>
                  <a:ext cx="8321484" cy="3938665"/>
                  <a:chOff x="1538200" y="1020900"/>
                  <a:chExt cx="6391800" cy="3346075"/>
                </a:xfrm>
              </p:grpSpPr>
              <p:pic>
                <p:nvPicPr>
                  <p:cNvPr id="1974" name="Google Shape;1974;p32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5465" l="0" r="0" t="0"/>
                  <a:stretch/>
                </p:blipFill>
                <p:spPr>
                  <a:xfrm>
                    <a:off x="1538200" y="1020900"/>
                    <a:ext cx="3369000" cy="1837200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>
                    <a:noFill/>
                  </a:ln>
                </p:spPr>
              </p:pic>
              <p:pic>
                <p:nvPicPr>
                  <p:cNvPr id="1975" name="Google Shape;1975;p32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5465" l="0" r="0" t="0"/>
                  <a:stretch/>
                </p:blipFill>
                <p:spPr>
                  <a:xfrm>
                    <a:off x="4561000" y="1020900"/>
                    <a:ext cx="3369000" cy="1837200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>
                    <a:noFill/>
                  </a:ln>
                </p:spPr>
              </p:pic>
              <p:pic>
                <p:nvPicPr>
                  <p:cNvPr id="1976" name="Google Shape;1976;p32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5465" l="0" r="0" t="0"/>
                  <a:stretch/>
                </p:blipFill>
                <p:spPr>
                  <a:xfrm>
                    <a:off x="1538200" y="2529775"/>
                    <a:ext cx="3369000" cy="1837200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>
                    <a:noFill/>
                  </a:ln>
                </p:spPr>
              </p:pic>
              <p:pic>
                <p:nvPicPr>
                  <p:cNvPr id="1977" name="Google Shape;1977;p32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5465" l="0" r="0" t="0"/>
                  <a:stretch/>
                </p:blipFill>
                <p:spPr>
                  <a:xfrm>
                    <a:off x="4561000" y="2529775"/>
                    <a:ext cx="3369000" cy="1837200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1978" name="Google Shape;1978;p32"/>
              <p:cNvGrpSpPr/>
              <p:nvPr/>
            </p:nvGrpSpPr>
            <p:grpSpPr>
              <a:xfrm>
                <a:off x="513387" y="1093875"/>
                <a:ext cx="691825" cy="396000"/>
                <a:chOff x="513388" y="1093875"/>
                <a:chExt cx="691825" cy="396000"/>
              </a:xfrm>
            </p:grpSpPr>
            <p:pic>
              <p:nvPicPr>
                <p:cNvPr id="1979" name="Google Shape;1979;p32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513387" y="1093875"/>
                  <a:ext cx="691825" cy="396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80" name="Google Shape;1980;p32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651932" y="1201034"/>
                  <a:ext cx="414734" cy="18168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981" name="Google Shape;1981;p32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74675" y="1757325"/>
                <a:ext cx="1388700" cy="814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82" name="Google Shape;1982;p32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74675" y="2453500"/>
                <a:ext cx="1388700" cy="814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83" name="Google Shape;1983;p32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1787700" y="1057575"/>
                <a:ext cx="3225675" cy="35110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84" name="Google Shape;1984;p32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74675" y="3156375"/>
                <a:ext cx="1388700" cy="814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85" name="Google Shape;1985;p32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4729425" y="1057575"/>
                <a:ext cx="3985849" cy="35473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986" name="Google Shape;1986;p32"/>
              <p:cNvGrpSpPr/>
              <p:nvPr/>
            </p:nvGrpSpPr>
            <p:grpSpPr>
              <a:xfrm>
                <a:off x="2552937" y="1257963"/>
                <a:ext cx="1695200" cy="499375"/>
                <a:chOff x="2662575" y="1270788"/>
                <a:chExt cx="1695200" cy="499375"/>
              </a:xfrm>
            </p:grpSpPr>
            <p:pic>
              <p:nvPicPr>
                <p:cNvPr id="1987" name="Google Shape;1987;p32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2662575" y="1270788"/>
                  <a:ext cx="1695200" cy="4993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988" name="Google Shape;1988;p32"/>
                <p:cNvSpPr txBox="1"/>
                <p:nvPr/>
              </p:nvSpPr>
              <p:spPr>
                <a:xfrm>
                  <a:off x="2773350" y="1329113"/>
                  <a:ext cx="1483500" cy="388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>
                      <a:solidFill>
                        <a:srgbClr val="CCCCCC"/>
                      </a:solidFill>
                      <a:latin typeface="Gungsuh"/>
                      <a:ea typeface="Gungsuh"/>
                      <a:cs typeface="Gungsuh"/>
                      <a:sym typeface="Gungsuh"/>
                    </a:rPr>
                    <a:t>말랑이좋아</a:t>
                  </a:r>
                  <a:endParaRPr>
                    <a:solidFill>
                      <a:srgbClr val="CCCCCC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sp>
            <p:nvSpPr>
              <p:cNvPr id="1989" name="Google Shape;1989;p32"/>
              <p:cNvSpPr/>
              <p:nvPr/>
            </p:nvSpPr>
            <p:spPr>
              <a:xfrm rot="8096626">
                <a:off x="4508392" y="1408584"/>
                <a:ext cx="216163" cy="198131"/>
              </a:xfrm>
              <a:prstGeom prst="halfFrame">
                <a:avLst>
                  <a:gd fmla="val 33333" name="adj1"/>
                  <a:gd fmla="val 33333" name="adj2"/>
                </a:avLst>
              </a:prstGeom>
              <a:gradFill>
                <a:gsLst>
                  <a:gs pos="0">
                    <a:srgbClr val="FFC002"/>
                  </a:gs>
                  <a:gs pos="100000">
                    <a:srgbClr val="795B04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0" name="Google Shape;1990;p32"/>
              <p:cNvSpPr/>
              <p:nvPr/>
            </p:nvSpPr>
            <p:spPr>
              <a:xfrm rot="-2905950">
                <a:off x="2054753" y="1408613"/>
                <a:ext cx="216126" cy="198064"/>
              </a:xfrm>
              <a:prstGeom prst="halfFrame">
                <a:avLst>
                  <a:gd fmla="val 33333" name="adj1"/>
                  <a:gd fmla="val 33333" name="adj2"/>
                </a:avLst>
              </a:prstGeom>
              <a:gradFill>
                <a:gsLst>
                  <a:gs pos="0">
                    <a:srgbClr val="FFC002"/>
                  </a:gs>
                  <a:gs pos="100000">
                    <a:srgbClr val="795B04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1" name="Google Shape;1991;p32"/>
              <p:cNvSpPr/>
              <p:nvPr/>
            </p:nvSpPr>
            <p:spPr>
              <a:xfrm>
                <a:off x="4305225" y="2686563"/>
                <a:ext cx="187500" cy="348300"/>
              </a:xfrm>
              <a:prstGeom prst="curvedLeftArrow">
                <a:avLst>
                  <a:gd fmla="val 25000" name="adj1"/>
                  <a:gd fmla="val 50000" name="adj2"/>
                  <a:gd fmla="val 25000" name="adj3"/>
                </a:avLst>
              </a:prstGeom>
              <a:gradFill>
                <a:gsLst>
                  <a:gs pos="0">
                    <a:srgbClr val="7A7A7A"/>
                  </a:gs>
                  <a:gs pos="100000">
                    <a:srgbClr val="393939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2" name="Google Shape;1992;p32"/>
              <p:cNvSpPr/>
              <p:nvPr/>
            </p:nvSpPr>
            <p:spPr>
              <a:xfrm rot="10800000">
                <a:off x="2308625" y="2686563"/>
                <a:ext cx="187500" cy="348300"/>
              </a:xfrm>
              <a:prstGeom prst="curvedLeftArrow">
                <a:avLst>
                  <a:gd fmla="val 25000" name="adj1"/>
                  <a:gd fmla="val 50000" name="adj2"/>
                  <a:gd fmla="val 25000" name="adj3"/>
                </a:avLst>
              </a:prstGeom>
              <a:gradFill>
                <a:gsLst>
                  <a:gs pos="0">
                    <a:srgbClr val="7A7A7A"/>
                  </a:gs>
                  <a:gs pos="100000">
                    <a:srgbClr val="393939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993" name="Google Shape;1993;p32"/>
              <p:cNvPicPr preferRelativeResize="0"/>
              <p:nvPr/>
            </p:nvPicPr>
            <p:blipFill>
              <a:blip r:embed="rId11">
                <a:alphaModFix amt="40000"/>
              </a:blip>
              <a:stretch>
                <a:fillRect/>
              </a:stretch>
            </p:blipFill>
            <p:spPr>
              <a:xfrm rot="-13">
                <a:off x="2415927" y="2613521"/>
                <a:ext cx="1947373" cy="124353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94" name="Google Shape;1994;p32"/>
              <p:cNvSpPr txBox="1"/>
              <p:nvPr/>
            </p:nvSpPr>
            <p:spPr>
              <a:xfrm>
                <a:off x="379787" y="1970425"/>
                <a:ext cx="1175100" cy="3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rgbClr val="666666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정보</a:t>
                </a:r>
                <a:endParaRPr>
                  <a:solidFill>
                    <a:srgbClr val="666666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  <p:sp>
            <p:nvSpPr>
              <p:cNvPr id="1995" name="Google Shape;1995;p32"/>
              <p:cNvSpPr txBox="1"/>
              <p:nvPr/>
            </p:nvSpPr>
            <p:spPr>
              <a:xfrm>
                <a:off x="381976" y="2637163"/>
                <a:ext cx="1199400" cy="3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rgbClr val="666666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장비</a:t>
                </a:r>
                <a:endParaRPr>
                  <a:solidFill>
                    <a:srgbClr val="666666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  <p:sp>
            <p:nvSpPr>
              <p:cNvPr id="1996" name="Google Shape;1996;p32"/>
              <p:cNvSpPr txBox="1"/>
              <p:nvPr/>
            </p:nvSpPr>
            <p:spPr>
              <a:xfrm>
                <a:off x="381976" y="3362800"/>
                <a:ext cx="1199400" cy="3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rgbClr val="CCCCCC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스킬</a:t>
                </a:r>
                <a:endParaRPr>
                  <a:solidFill>
                    <a:srgbClr val="CCCCCC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  <p:pic>
            <p:nvPicPr>
              <p:cNvPr id="1997" name="Google Shape;1997;p32"/>
              <p:cNvPicPr preferRelativeResize="0"/>
              <p:nvPr/>
            </p:nvPicPr>
            <p:blipFill>
              <a:blip r:embed="rId11">
                <a:alphaModFix amt="33000"/>
              </a:blip>
              <a:stretch>
                <a:fillRect/>
              </a:stretch>
            </p:blipFill>
            <p:spPr>
              <a:xfrm rot="-14">
                <a:off x="4950000" y="1255745"/>
                <a:ext cx="3523625" cy="298101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998" name="Google Shape;1998;p3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431324" y="1843899"/>
              <a:ext cx="1938427" cy="193842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99" name="Google Shape;1999;p32"/>
            <p:cNvGrpSpPr/>
            <p:nvPr/>
          </p:nvGrpSpPr>
          <p:grpSpPr>
            <a:xfrm>
              <a:off x="3268800" y="2958700"/>
              <a:ext cx="244800" cy="157515"/>
              <a:chOff x="3268800" y="2958700"/>
              <a:chExt cx="244800" cy="157515"/>
            </a:xfrm>
          </p:grpSpPr>
          <p:sp>
            <p:nvSpPr>
              <p:cNvPr id="2000" name="Google Shape;2000;p32"/>
              <p:cNvSpPr/>
              <p:nvPr/>
            </p:nvSpPr>
            <p:spPr>
              <a:xfrm>
                <a:off x="3282925" y="2967625"/>
                <a:ext cx="228000" cy="67200"/>
              </a:xfrm>
              <a:prstGeom prst="roundRect">
                <a:avLst>
                  <a:gd fmla="val 16667" name="adj"/>
                </a:avLst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001" name="Google Shape;2001;p32"/>
              <p:cNvGrpSpPr/>
              <p:nvPr/>
            </p:nvGrpSpPr>
            <p:grpSpPr>
              <a:xfrm>
                <a:off x="3268800" y="2958700"/>
                <a:ext cx="244800" cy="157515"/>
                <a:chOff x="3268800" y="2958700"/>
                <a:chExt cx="244800" cy="157515"/>
              </a:xfrm>
            </p:grpSpPr>
            <p:sp>
              <p:nvSpPr>
                <p:cNvPr id="2002" name="Google Shape;2002;p32"/>
                <p:cNvSpPr/>
                <p:nvPr/>
              </p:nvSpPr>
              <p:spPr>
                <a:xfrm rot="5684873">
                  <a:off x="3273895" y="3010358"/>
                  <a:ext cx="90611" cy="93601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3" name="Google Shape;2003;p32"/>
                <p:cNvSpPr/>
                <p:nvPr/>
              </p:nvSpPr>
              <p:spPr>
                <a:xfrm rot="5169316">
                  <a:off x="3409074" y="3012144"/>
                  <a:ext cx="111852" cy="89942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4" name="Google Shape;2004;p32"/>
                <p:cNvSpPr/>
                <p:nvPr/>
              </p:nvSpPr>
              <p:spPr>
                <a:xfrm>
                  <a:off x="3283200" y="2958700"/>
                  <a:ext cx="228000" cy="168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pic>
          <p:nvPicPr>
            <p:cNvPr id="2005" name="Google Shape;2005;p32"/>
            <p:cNvPicPr preferRelativeResize="0"/>
            <p:nvPr/>
          </p:nvPicPr>
          <p:blipFill rotWithShape="1">
            <a:blip r:embed="rId13">
              <a:alphaModFix/>
            </a:blip>
            <a:srcRect b="39828" l="42514" r="41882" t="40113"/>
            <a:stretch/>
          </p:blipFill>
          <p:spPr>
            <a:xfrm>
              <a:off x="3375300" y="2710499"/>
              <a:ext cx="456474" cy="4399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06" name="Google Shape;2006;p32"/>
          <p:cNvSpPr/>
          <p:nvPr/>
        </p:nvSpPr>
        <p:spPr>
          <a:xfrm>
            <a:off x="5071075" y="1781900"/>
            <a:ext cx="3135300" cy="2217300"/>
          </a:xfrm>
          <a:prstGeom prst="roundRect">
            <a:avLst>
              <a:gd fmla="val 6948" name="adj"/>
            </a:avLst>
          </a:prstGeom>
          <a:gradFill>
            <a:gsLst>
              <a:gs pos="0">
                <a:srgbClr val="000000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7" name="Google Shape;2007;p32"/>
          <p:cNvPicPr preferRelativeResize="0"/>
          <p:nvPr/>
        </p:nvPicPr>
        <p:blipFill rotWithShape="1">
          <a:blip r:embed="rId14">
            <a:alphaModFix/>
          </a:blip>
          <a:srcRect b="22026" l="55371" r="21582" t="49367"/>
          <a:stretch/>
        </p:blipFill>
        <p:spPr>
          <a:xfrm rot="-5400000">
            <a:off x="6792662" y="2422738"/>
            <a:ext cx="1331725" cy="1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8" name="Google Shape;2008;p32"/>
          <p:cNvPicPr preferRelativeResize="0"/>
          <p:nvPr/>
        </p:nvPicPr>
        <p:blipFill rotWithShape="1">
          <a:blip r:embed="rId14">
            <a:alphaModFix/>
          </a:blip>
          <a:srcRect b="10502" l="46455" r="21583" t="87399"/>
          <a:stretch/>
        </p:blipFill>
        <p:spPr>
          <a:xfrm rot="-5400000">
            <a:off x="7178012" y="2713375"/>
            <a:ext cx="1846950" cy="9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9" name="Google Shape;2009;p32"/>
          <p:cNvGrpSpPr/>
          <p:nvPr/>
        </p:nvGrpSpPr>
        <p:grpSpPr>
          <a:xfrm>
            <a:off x="5131304" y="1839175"/>
            <a:ext cx="3014296" cy="1918900"/>
            <a:chOff x="5131304" y="1839175"/>
            <a:chExt cx="3014296" cy="1918900"/>
          </a:xfrm>
        </p:grpSpPr>
        <p:grpSp>
          <p:nvGrpSpPr>
            <p:cNvPr id="2010" name="Google Shape;2010;p32"/>
            <p:cNvGrpSpPr/>
            <p:nvPr/>
          </p:nvGrpSpPr>
          <p:grpSpPr>
            <a:xfrm rot="-5400000">
              <a:off x="5679050" y="1291429"/>
              <a:ext cx="1918803" cy="3014296"/>
              <a:chOff x="5104497" y="1899118"/>
              <a:chExt cx="2947471" cy="1992923"/>
            </a:xfrm>
          </p:grpSpPr>
          <p:grpSp>
            <p:nvGrpSpPr>
              <p:cNvPr id="2011" name="Google Shape;2011;p32"/>
              <p:cNvGrpSpPr/>
              <p:nvPr/>
            </p:nvGrpSpPr>
            <p:grpSpPr>
              <a:xfrm>
                <a:off x="5104497" y="1899118"/>
                <a:ext cx="2947453" cy="1992923"/>
                <a:chOff x="5104575" y="1976450"/>
                <a:chExt cx="2306843" cy="1666323"/>
              </a:xfrm>
            </p:grpSpPr>
            <p:pic>
              <p:nvPicPr>
                <p:cNvPr id="2012" name="Google Shape;2012;p32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50381" l="35689" r="44986" t="10887"/>
                <a:stretch/>
              </p:blipFill>
              <p:spPr>
                <a:xfrm>
                  <a:off x="5104575" y="1976450"/>
                  <a:ext cx="1326374" cy="9509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13" name="Google Shape;2013;p32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50381" l="54945" r="21728" t="10887"/>
                <a:stretch/>
              </p:blipFill>
              <p:spPr>
                <a:xfrm>
                  <a:off x="5801225" y="1976450"/>
                  <a:ext cx="1601026" cy="9509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14" name="Google Shape;2014;p32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10502" l="35937" r="42156" t="61951"/>
                <a:stretch/>
              </p:blipFill>
              <p:spPr>
                <a:xfrm>
                  <a:off x="5345889" y="2922756"/>
                  <a:ext cx="1547429" cy="71535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15" name="Google Shape;2015;p32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10502" l="55372" r="21581" t="61951"/>
                <a:stretch/>
              </p:blipFill>
              <p:spPr>
                <a:xfrm>
                  <a:off x="5810397" y="2927419"/>
                  <a:ext cx="1601021" cy="71535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2016" name="Google Shape;2016;p32"/>
              <p:cNvPicPr preferRelativeResize="0"/>
              <p:nvPr/>
            </p:nvPicPr>
            <p:blipFill rotWithShape="1">
              <a:blip r:embed="rId14">
                <a:alphaModFix/>
              </a:blip>
              <a:srcRect b="30854" l="35937" r="42156" t="61951"/>
              <a:stretch/>
            </p:blipFill>
            <p:spPr>
              <a:xfrm>
                <a:off x="5107400" y="3393958"/>
                <a:ext cx="1977150" cy="223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17" name="Google Shape;2017;p32"/>
              <p:cNvPicPr preferRelativeResize="0"/>
              <p:nvPr/>
            </p:nvPicPr>
            <p:blipFill rotWithShape="1">
              <a:blip r:embed="rId14">
                <a:alphaModFix/>
              </a:blip>
              <a:srcRect b="22026" l="55371" r="21582" t="49367"/>
              <a:stretch/>
            </p:blipFill>
            <p:spPr>
              <a:xfrm>
                <a:off x="6006306" y="3036487"/>
                <a:ext cx="2045661" cy="83358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018" name="Google Shape;2018;p32"/>
            <p:cNvPicPr preferRelativeResize="0"/>
            <p:nvPr/>
          </p:nvPicPr>
          <p:blipFill rotWithShape="1">
            <a:blip r:embed="rId14">
              <a:alphaModFix/>
            </a:blip>
            <a:srcRect b="22024" l="35753" r="54392" t="49369"/>
            <a:stretch/>
          </p:blipFill>
          <p:spPr>
            <a:xfrm rot="-5400000">
              <a:off x="7182175" y="2807775"/>
              <a:ext cx="596226" cy="13043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19" name="Google Shape;2019;p3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232175" y="1587650"/>
            <a:ext cx="529175" cy="3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0" name="Google Shape;2020;p3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5663" y="1587650"/>
            <a:ext cx="529175" cy="3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3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225550" y="1587650"/>
            <a:ext cx="529175" cy="3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2" name="Google Shape;2022;p3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003819" y="1815969"/>
            <a:ext cx="188156" cy="27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023" name="Google Shape;2023;p32"/>
          <p:cNvSpPr txBox="1"/>
          <p:nvPr/>
        </p:nvSpPr>
        <p:spPr>
          <a:xfrm>
            <a:off x="3203225" y="1855575"/>
            <a:ext cx="6039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150</a:t>
            </a:r>
            <a:endParaRPr b="1" sz="1000">
              <a:solidFill>
                <a:srgbClr val="FFFFFF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2024" name="Google Shape;2024;p32"/>
          <p:cNvSpPr/>
          <p:nvPr/>
        </p:nvSpPr>
        <p:spPr>
          <a:xfrm>
            <a:off x="5898275" y="3711175"/>
            <a:ext cx="1359900" cy="4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0000"/>
              </a:gs>
              <a:gs pos="23000">
                <a:srgbClr val="434343"/>
              </a:gs>
              <a:gs pos="50000">
                <a:srgbClr val="000000"/>
              </a:gs>
              <a:gs pos="75000">
                <a:srgbClr val="434343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5" name="Google Shape;2025;p32"/>
          <p:cNvSpPr/>
          <p:nvPr/>
        </p:nvSpPr>
        <p:spPr>
          <a:xfrm>
            <a:off x="6778575" y="3711175"/>
            <a:ext cx="1359900" cy="4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0000"/>
              </a:gs>
              <a:gs pos="23000">
                <a:srgbClr val="434343"/>
              </a:gs>
              <a:gs pos="50000">
                <a:srgbClr val="000000"/>
              </a:gs>
              <a:gs pos="75000">
                <a:srgbClr val="434343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6" name="Google Shape;2026;p32"/>
          <p:cNvSpPr/>
          <p:nvPr/>
        </p:nvSpPr>
        <p:spPr>
          <a:xfrm>
            <a:off x="5148525" y="3711175"/>
            <a:ext cx="1359900" cy="4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0000"/>
              </a:gs>
              <a:gs pos="23000">
                <a:srgbClr val="434343"/>
              </a:gs>
              <a:gs pos="50000">
                <a:srgbClr val="000000"/>
              </a:gs>
              <a:gs pos="75000">
                <a:srgbClr val="434343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7" name="Google Shape;2027;p3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148525" y="1587638"/>
            <a:ext cx="529175" cy="355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28" name="Google Shape;2028;p32"/>
          <p:cNvGrpSpPr/>
          <p:nvPr/>
        </p:nvGrpSpPr>
        <p:grpSpPr>
          <a:xfrm>
            <a:off x="5612400" y="1634563"/>
            <a:ext cx="684000" cy="415875"/>
            <a:chOff x="5605100" y="1634563"/>
            <a:chExt cx="684000" cy="415875"/>
          </a:xfrm>
        </p:grpSpPr>
        <p:pic>
          <p:nvPicPr>
            <p:cNvPr id="2029" name="Google Shape;2029;p32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5605100" y="1634563"/>
              <a:ext cx="684000" cy="415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0" name="Google Shape;2030;p32"/>
            <p:cNvSpPr txBox="1"/>
            <p:nvPr/>
          </p:nvSpPr>
          <p:spPr>
            <a:xfrm>
              <a:off x="5641400" y="1708550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전사</a:t>
              </a:r>
              <a:endParaRPr sz="10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2031" name="Google Shape;2031;p32"/>
          <p:cNvSpPr txBox="1"/>
          <p:nvPr/>
        </p:nvSpPr>
        <p:spPr>
          <a:xfrm>
            <a:off x="5107400" y="1631188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마법사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2032" name="Google Shape;2032;p32"/>
          <p:cNvSpPr txBox="1"/>
          <p:nvPr/>
        </p:nvSpPr>
        <p:spPr>
          <a:xfrm>
            <a:off x="6191063" y="1631200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도적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2033" name="Google Shape;2033;p32"/>
          <p:cNvSpPr txBox="1"/>
          <p:nvPr/>
        </p:nvSpPr>
        <p:spPr>
          <a:xfrm>
            <a:off x="6684550" y="1631200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사제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2034" name="Google Shape;2034;p32"/>
          <p:cNvSpPr txBox="1"/>
          <p:nvPr/>
        </p:nvSpPr>
        <p:spPr>
          <a:xfrm>
            <a:off x="7184450" y="1631200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공용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pic>
        <p:nvPicPr>
          <p:cNvPr id="2035" name="Google Shape;2035;p32"/>
          <p:cNvPicPr preferRelativeResize="0"/>
          <p:nvPr/>
        </p:nvPicPr>
        <p:blipFill rotWithShape="1">
          <a:blip r:embed="rId14">
            <a:alphaModFix/>
          </a:blip>
          <a:srcRect b="10502" l="46455" r="21583" t="87399"/>
          <a:stretch/>
        </p:blipFill>
        <p:spPr>
          <a:xfrm rot="-5400000">
            <a:off x="7178025" y="2749300"/>
            <a:ext cx="1846950" cy="9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477400" y="2668338"/>
            <a:ext cx="2844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7" name="Google Shape;2037;p32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477400" y="2146921"/>
            <a:ext cx="284400" cy="28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8" name="Google Shape;2038;p32"/>
          <p:cNvSpPr/>
          <p:nvPr/>
        </p:nvSpPr>
        <p:spPr>
          <a:xfrm>
            <a:off x="5448738" y="2830288"/>
            <a:ext cx="341700" cy="273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9" name="Google Shape;2039;p32"/>
          <p:cNvGrpSpPr/>
          <p:nvPr/>
        </p:nvGrpSpPr>
        <p:grpSpPr>
          <a:xfrm>
            <a:off x="6643438" y="3632551"/>
            <a:ext cx="611400" cy="415875"/>
            <a:chOff x="7870363" y="2986726"/>
            <a:chExt cx="611400" cy="415875"/>
          </a:xfrm>
        </p:grpSpPr>
        <p:pic>
          <p:nvPicPr>
            <p:cNvPr id="2040" name="Google Shape;2040;p32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7911475" y="2986726"/>
              <a:ext cx="529175" cy="415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1" name="Google Shape;2041;p32"/>
            <p:cNvSpPr txBox="1"/>
            <p:nvPr/>
          </p:nvSpPr>
          <p:spPr>
            <a:xfrm>
              <a:off x="7870363" y="3060713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패시브</a:t>
              </a:r>
              <a:endParaRPr b="1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grpSp>
        <p:nvGrpSpPr>
          <p:cNvPr id="2042" name="Google Shape;2042;p32"/>
          <p:cNvGrpSpPr/>
          <p:nvPr/>
        </p:nvGrpSpPr>
        <p:grpSpPr>
          <a:xfrm>
            <a:off x="6102438" y="3556438"/>
            <a:ext cx="611413" cy="442775"/>
            <a:chOff x="7795763" y="3027150"/>
            <a:chExt cx="611413" cy="442775"/>
          </a:xfrm>
        </p:grpSpPr>
        <p:pic>
          <p:nvPicPr>
            <p:cNvPr id="2043" name="Google Shape;2043;p32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7795900" y="3027150"/>
              <a:ext cx="611275" cy="442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4" name="Google Shape;2044;p32"/>
            <p:cNvSpPr txBox="1"/>
            <p:nvPr/>
          </p:nvSpPr>
          <p:spPr>
            <a:xfrm>
              <a:off x="7795763" y="3114575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액티브</a:t>
              </a:r>
              <a:endParaRPr sz="10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grpSp>
        <p:nvGrpSpPr>
          <p:cNvPr id="2045" name="Google Shape;2045;p32"/>
          <p:cNvGrpSpPr/>
          <p:nvPr/>
        </p:nvGrpSpPr>
        <p:grpSpPr>
          <a:xfrm>
            <a:off x="2761513" y="3362798"/>
            <a:ext cx="1287929" cy="324000"/>
            <a:chOff x="2586100" y="3362798"/>
            <a:chExt cx="1287929" cy="324000"/>
          </a:xfrm>
        </p:grpSpPr>
        <p:sp>
          <p:nvSpPr>
            <p:cNvPr id="2046" name="Google Shape;2046;p32"/>
            <p:cNvSpPr/>
            <p:nvPr/>
          </p:nvSpPr>
          <p:spPr>
            <a:xfrm>
              <a:off x="2586100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32"/>
            <p:cNvSpPr/>
            <p:nvPr/>
          </p:nvSpPr>
          <p:spPr>
            <a:xfrm>
              <a:off x="2908257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32"/>
            <p:cNvSpPr/>
            <p:nvPr/>
          </p:nvSpPr>
          <p:spPr>
            <a:xfrm>
              <a:off x="3231542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32"/>
            <p:cNvSpPr/>
            <p:nvPr/>
          </p:nvSpPr>
          <p:spPr>
            <a:xfrm>
              <a:off x="3550629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0" name="Google Shape;2050;p32"/>
          <p:cNvGrpSpPr/>
          <p:nvPr/>
        </p:nvGrpSpPr>
        <p:grpSpPr>
          <a:xfrm>
            <a:off x="3647387" y="4357888"/>
            <a:ext cx="1695200" cy="499375"/>
            <a:chOff x="3807137" y="4310988"/>
            <a:chExt cx="1695200" cy="499375"/>
          </a:xfrm>
        </p:grpSpPr>
        <p:pic>
          <p:nvPicPr>
            <p:cNvPr id="2051" name="Google Shape;2051;p3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807137" y="4310988"/>
              <a:ext cx="1695200" cy="499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2" name="Google Shape;2052;p32"/>
            <p:cNvSpPr txBox="1"/>
            <p:nvPr/>
          </p:nvSpPr>
          <p:spPr>
            <a:xfrm>
              <a:off x="3912963" y="4366563"/>
              <a:ext cx="14835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CCCCCC"/>
                  </a:solidFill>
                  <a:latin typeface="Gungsuh"/>
                  <a:ea typeface="Gungsuh"/>
                  <a:cs typeface="Gungsuh"/>
                  <a:sym typeface="Gungsuh"/>
                </a:rPr>
                <a:t>완료</a:t>
              </a:r>
              <a:endParaRPr>
                <a:solidFill>
                  <a:srgbClr val="CCCCCC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/>
          <p:nvPr>
            <p:ph type="title"/>
          </p:nvPr>
        </p:nvSpPr>
        <p:spPr>
          <a:xfrm>
            <a:off x="311700" y="16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약탈 -&gt; 캠페인</a:t>
            </a:r>
            <a:endParaRPr sz="1800"/>
          </a:p>
        </p:txBody>
      </p:sp>
      <p:grpSp>
        <p:nvGrpSpPr>
          <p:cNvPr id="118" name="Google Shape;118;p15"/>
          <p:cNvGrpSpPr/>
          <p:nvPr/>
        </p:nvGrpSpPr>
        <p:grpSpPr>
          <a:xfrm>
            <a:off x="313198" y="997155"/>
            <a:ext cx="8316318" cy="3938700"/>
            <a:chOff x="313198" y="997155"/>
            <a:chExt cx="8316318" cy="3938700"/>
          </a:xfrm>
        </p:grpSpPr>
        <p:grpSp>
          <p:nvGrpSpPr>
            <p:cNvPr id="119" name="Google Shape;119;p15"/>
            <p:cNvGrpSpPr/>
            <p:nvPr/>
          </p:nvGrpSpPr>
          <p:grpSpPr>
            <a:xfrm>
              <a:off x="313198" y="997155"/>
              <a:ext cx="8316318" cy="3938700"/>
              <a:chOff x="313198" y="997155"/>
              <a:chExt cx="8316318" cy="3938700"/>
            </a:xfrm>
          </p:grpSpPr>
          <p:pic>
            <p:nvPicPr>
              <p:cNvPr id="120" name="Google Shape;120;p1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460823" y="997155"/>
                <a:ext cx="4195800" cy="3938700"/>
              </a:xfrm>
              <a:prstGeom prst="roundRect">
                <a:avLst>
                  <a:gd fmla="val 8715" name="adj"/>
                </a:avLst>
              </a:prstGeom>
              <a:noFill/>
              <a:ln>
                <a:noFill/>
              </a:ln>
            </p:spPr>
          </p:pic>
          <p:grpSp>
            <p:nvGrpSpPr>
              <p:cNvPr id="121" name="Google Shape;121;p15"/>
              <p:cNvGrpSpPr/>
              <p:nvPr/>
            </p:nvGrpSpPr>
            <p:grpSpPr>
              <a:xfrm>
                <a:off x="313198" y="997155"/>
                <a:ext cx="8316318" cy="3938700"/>
                <a:chOff x="313198" y="997155"/>
                <a:chExt cx="8316318" cy="3938700"/>
              </a:xfrm>
            </p:grpSpPr>
            <p:pic>
              <p:nvPicPr>
                <p:cNvPr id="122" name="Google Shape;122;p1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313198" y="997155"/>
                  <a:ext cx="4195800" cy="3938700"/>
                </a:xfrm>
                <a:prstGeom prst="roundRect">
                  <a:avLst>
                    <a:gd fmla="val 8715" name="adj"/>
                  </a:avLst>
                </a:prstGeom>
                <a:noFill/>
                <a:ln>
                  <a:noFill/>
                </a:ln>
              </p:spPr>
            </p:pic>
            <p:pic>
              <p:nvPicPr>
                <p:cNvPr id="123" name="Google Shape;123;p15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4494016" y="997155"/>
                  <a:ext cx="4135500" cy="3938400"/>
                </a:xfrm>
                <a:prstGeom prst="roundRect">
                  <a:avLst>
                    <a:gd fmla="val 8698" name="adj"/>
                  </a:avLst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124" name="Google Shape;124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3387" y="1093875"/>
              <a:ext cx="691825" cy="39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1932" y="1201034"/>
              <a:ext cx="414734" cy="18168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6" name="Google Shape;126;p15"/>
            <p:cNvGrpSpPr/>
            <p:nvPr/>
          </p:nvGrpSpPr>
          <p:grpSpPr>
            <a:xfrm>
              <a:off x="3141219" y="1188066"/>
              <a:ext cx="4450934" cy="207611"/>
              <a:chOff x="3592400" y="1139350"/>
              <a:chExt cx="4770050" cy="339013"/>
            </a:xfrm>
          </p:grpSpPr>
          <p:pic>
            <p:nvPicPr>
              <p:cNvPr id="127" name="Google Shape;127;p15"/>
              <p:cNvPicPr preferRelativeResize="0"/>
              <p:nvPr/>
            </p:nvPicPr>
            <p:blipFill rotWithShape="1">
              <a:blip r:embed="rId7">
                <a:alphaModFix amt="76000"/>
              </a:blip>
              <a:srcRect b="7511" l="3181" r="2682" t="6050"/>
              <a:stretch/>
            </p:blipFill>
            <p:spPr>
              <a:xfrm>
                <a:off x="3592400" y="1139350"/>
                <a:ext cx="1573500" cy="339000"/>
              </a:xfrm>
              <a:prstGeom prst="roundRect">
                <a:avLst>
                  <a:gd fmla="val 50000" name="adj"/>
                </a:avLst>
              </a:prstGeom>
              <a:noFill/>
              <a:ln>
                <a:noFill/>
              </a:ln>
            </p:spPr>
          </p:pic>
          <p:pic>
            <p:nvPicPr>
              <p:cNvPr id="128" name="Google Shape;128;p1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3796275" y="1180875"/>
                <a:ext cx="166650" cy="2422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9" name="Google Shape;129;p15"/>
              <p:cNvSpPr txBox="1"/>
              <p:nvPr/>
            </p:nvSpPr>
            <p:spPr>
              <a:xfrm>
                <a:off x="4114638" y="1254700"/>
                <a:ext cx="924300" cy="10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FFFFFF"/>
                    </a:solidFill>
                    <a:latin typeface="Pinyon Script"/>
                    <a:ea typeface="Pinyon Script"/>
                    <a:cs typeface="Pinyon Script"/>
                    <a:sym typeface="Pinyon Script"/>
                  </a:rPr>
                  <a:t>900</a:t>
                </a:r>
                <a:endParaRPr sz="10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endParaRPr>
              </a:p>
            </p:txBody>
          </p:sp>
          <p:pic>
            <p:nvPicPr>
              <p:cNvPr id="130" name="Google Shape;130;p15"/>
              <p:cNvPicPr preferRelativeResize="0"/>
              <p:nvPr/>
            </p:nvPicPr>
            <p:blipFill rotWithShape="1">
              <a:blip r:embed="rId7">
                <a:alphaModFix amt="76000"/>
              </a:blip>
              <a:srcRect b="7511" l="3181" r="2682" t="6050"/>
              <a:stretch/>
            </p:blipFill>
            <p:spPr>
              <a:xfrm>
                <a:off x="5190675" y="1139363"/>
                <a:ext cx="1573500" cy="339000"/>
              </a:xfrm>
              <a:prstGeom prst="roundRect">
                <a:avLst>
                  <a:gd fmla="val 50000" name="adj"/>
                </a:avLst>
              </a:prstGeom>
              <a:noFill/>
              <a:ln>
                <a:noFill/>
              </a:ln>
            </p:spPr>
          </p:pic>
          <p:sp>
            <p:nvSpPr>
              <p:cNvPr id="131" name="Google Shape;131;p15"/>
              <p:cNvSpPr txBox="1"/>
              <p:nvPr/>
            </p:nvSpPr>
            <p:spPr>
              <a:xfrm>
                <a:off x="5712913" y="1254713"/>
                <a:ext cx="924300" cy="10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FFFFFF"/>
                    </a:solidFill>
                    <a:latin typeface="Pinyon Script"/>
                    <a:ea typeface="Pinyon Script"/>
                    <a:cs typeface="Pinyon Script"/>
                    <a:sym typeface="Pinyon Script"/>
                  </a:rPr>
                  <a:t>1200</a:t>
                </a:r>
                <a:endParaRPr sz="10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endParaRPr>
              </a:p>
            </p:txBody>
          </p:sp>
          <p:pic>
            <p:nvPicPr>
              <p:cNvPr id="132" name="Google Shape;132;p15"/>
              <p:cNvPicPr preferRelativeResize="0"/>
              <p:nvPr/>
            </p:nvPicPr>
            <p:blipFill rotWithShape="1">
              <a:blip r:embed="rId7">
                <a:alphaModFix amt="76000"/>
              </a:blip>
              <a:srcRect b="7511" l="3181" r="2682" t="6050"/>
              <a:stretch/>
            </p:blipFill>
            <p:spPr>
              <a:xfrm>
                <a:off x="6788950" y="1139350"/>
                <a:ext cx="1573500" cy="339000"/>
              </a:xfrm>
              <a:prstGeom prst="roundRect">
                <a:avLst>
                  <a:gd fmla="val 50000" name="adj"/>
                </a:avLst>
              </a:prstGeom>
              <a:noFill/>
              <a:ln>
                <a:noFill/>
              </a:ln>
            </p:spPr>
          </p:pic>
          <p:sp>
            <p:nvSpPr>
              <p:cNvPr id="133" name="Google Shape;133;p15"/>
              <p:cNvSpPr txBox="1"/>
              <p:nvPr/>
            </p:nvSpPr>
            <p:spPr>
              <a:xfrm>
                <a:off x="7311188" y="1254525"/>
                <a:ext cx="924300" cy="10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FFFFFF"/>
                    </a:solidFill>
                    <a:latin typeface="Pinyon Script"/>
                    <a:ea typeface="Pinyon Script"/>
                    <a:cs typeface="Pinyon Script"/>
                    <a:sym typeface="Pinyon Script"/>
                  </a:rPr>
                  <a:t>1200</a:t>
                </a:r>
                <a:endParaRPr sz="10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endParaRPr>
              </a:p>
            </p:txBody>
          </p:sp>
          <p:pic>
            <p:nvPicPr>
              <p:cNvPr id="134" name="Google Shape;134;p15"/>
              <p:cNvPicPr preferRelativeResize="0"/>
              <p:nvPr/>
            </p:nvPicPr>
            <p:blipFill rotWithShape="1">
              <a:blip r:embed="rId9">
                <a:alphaModFix/>
              </a:blip>
              <a:srcRect b="10331" l="9744" r="10121" t="10069"/>
              <a:stretch/>
            </p:blipFill>
            <p:spPr>
              <a:xfrm>
                <a:off x="5346863" y="1206851"/>
                <a:ext cx="185100" cy="183900"/>
              </a:xfrm>
              <a:prstGeom prst="ellipse">
                <a:avLst/>
              </a:prstGeom>
              <a:noFill/>
              <a:ln>
                <a:noFill/>
              </a:ln>
            </p:spPr>
          </p:pic>
          <p:pic>
            <p:nvPicPr>
              <p:cNvPr id="135" name="Google Shape;135;p15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 rot="10800000">
                <a:off x="7002000" y="1196639"/>
                <a:ext cx="157450" cy="2289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6" name="Google Shape;136;p15"/>
            <p:cNvSpPr/>
            <p:nvPr/>
          </p:nvSpPr>
          <p:spPr>
            <a:xfrm>
              <a:off x="1513825" y="2099050"/>
              <a:ext cx="154200" cy="133800"/>
            </a:xfrm>
            <a:prstGeom prst="ellipse">
              <a:avLst/>
            </a:prstGeom>
            <a:gradFill>
              <a:gsLst>
                <a:gs pos="0">
                  <a:srgbClr val="9900FF"/>
                </a:gs>
                <a:gs pos="50000">
                  <a:srgbClr val="20124D"/>
                </a:gs>
                <a:gs pos="100000">
                  <a:srgbClr val="9900FF"/>
                </a:gs>
              </a:gsLst>
              <a:lin ang="5400012" scaled="0"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1359625" y="3138475"/>
              <a:ext cx="154200" cy="133800"/>
            </a:xfrm>
            <a:prstGeom prst="ellipse">
              <a:avLst/>
            </a:prstGeom>
            <a:gradFill>
              <a:gsLst>
                <a:gs pos="0">
                  <a:srgbClr val="9900FF"/>
                </a:gs>
                <a:gs pos="50000">
                  <a:srgbClr val="20124D"/>
                </a:gs>
                <a:gs pos="100000">
                  <a:srgbClr val="9900FF"/>
                </a:gs>
              </a:gsLst>
              <a:lin ang="5400012" scaled="0"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8" name="Google Shape;138;p15"/>
            <p:cNvGrpSpPr/>
            <p:nvPr/>
          </p:nvGrpSpPr>
          <p:grpSpPr>
            <a:xfrm>
              <a:off x="1451462" y="2029150"/>
              <a:ext cx="278938" cy="273600"/>
              <a:chOff x="8629537" y="806525"/>
              <a:chExt cx="278938" cy="273600"/>
            </a:xfrm>
          </p:grpSpPr>
          <p:pic>
            <p:nvPicPr>
              <p:cNvPr id="139" name="Google Shape;139;p15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8629537" y="806525"/>
                <a:ext cx="278938" cy="2736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0" name="Google Shape;140;p15"/>
              <p:cNvSpPr/>
              <p:nvPr/>
            </p:nvSpPr>
            <p:spPr>
              <a:xfrm>
                <a:off x="8690400" y="871325"/>
                <a:ext cx="154800" cy="144000"/>
              </a:xfrm>
              <a:prstGeom prst="ellipse">
                <a:avLst/>
              </a:prstGeom>
              <a:gradFill>
                <a:gsLst>
                  <a:gs pos="0">
                    <a:srgbClr val="9900FF"/>
                  </a:gs>
                  <a:gs pos="50000">
                    <a:srgbClr val="20124D"/>
                  </a:gs>
                  <a:gs pos="100000">
                    <a:srgbClr val="9900FF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1" name="Google Shape;141;p15"/>
            <p:cNvGrpSpPr/>
            <p:nvPr/>
          </p:nvGrpSpPr>
          <p:grpSpPr>
            <a:xfrm>
              <a:off x="1297262" y="3068575"/>
              <a:ext cx="278938" cy="273600"/>
              <a:chOff x="8629537" y="806525"/>
              <a:chExt cx="278938" cy="273600"/>
            </a:xfrm>
          </p:grpSpPr>
          <p:pic>
            <p:nvPicPr>
              <p:cNvPr id="142" name="Google Shape;142;p15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8629537" y="806525"/>
                <a:ext cx="278938" cy="2736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3" name="Google Shape;143;p15"/>
              <p:cNvSpPr/>
              <p:nvPr/>
            </p:nvSpPr>
            <p:spPr>
              <a:xfrm>
                <a:off x="8690400" y="871325"/>
                <a:ext cx="154800" cy="144000"/>
              </a:xfrm>
              <a:prstGeom prst="ellipse">
                <a:avLst/>
              </a:prstGeom>
              <a:gradFill>
                <a:gsLst>
                  <a:gs pos="0">
                    <a:srgbClr val="9900FF"/>
                  </a:gs>
                  <a:gs pos="50000">
                    <a:srgbClr val="20124D"/>
                  </a:gs>
                  <a:gs pos="100000">
                    <a:srgbClr val="9900FF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4" name="Google Shape;144;p15"/>
            <p:cNvGrpSpPr/>
            <p:nvPr/>
          </p:nvGrpSpPr>
          <p:grpSpPr>
            <a:xfrm>
              <a:off x="2103462" y="3457475"/>
              <a:ext cx="278938" cy="273600"/>
              <a:chOff x="8629537" y="806525"/>
              <a:chExt cx="278938" cy="273600"/>
            </a:xfrm>
          </p:grpSpPr>
          <p:pic>
            <p:nvPicPr>
              <p:cNvPr id="145" name="Google Shape;145;p15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8629537" y="806525"/>
                <a:ext cx="278938" cy="2736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6" name="Google Shape;146;p15"/>
              <p:cNvSpPr/>
              <p:nvPr/>
            </p:nvSpPr>
            <p:spPr>
              <a:xfrm>
                <a:off x="8690400" y="871325"/>
                <a:ext cx="154800" cy="144000"/>
              </a:xfrm>
              <a:prstGeom prst="ellipse">
                <a:avLst/>
              </a:prstGeom>
              <a:gradFill>
                <a:gsLst>
                  <a:gs pos="0">
                    <a:srgbClr val="9900FF"/>
                  </a:gs>
                  <a:gs pos="50000">
                    <a:srgbClr val="20124D"/>
                  </a:gs>
                  <a:gs pos="100000">
                    <a:srgbClr val="9900FF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7" name="Google Shape;147;p15"/>
            <p:cNvGrpSpPr/>
            <p:nvPr/>
          </p:nvGrpSpPr>
          <p:grpSpPr>
            <a:xfrm>
              <a:off x="3913312" y="3842925"/>
              <a:ext cx="278938" cy="273600"/>
              <a:chOff x="8629537" y="806525"/>
              <a:chExt cx="278938" cy="273600"/>
            </a:xfrm>
          </p:grpSpPr>
          <p:pic>
            <p:nvPicPr>
              <p:cNvPr id="148" name="Google Shape;148;p15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8629537" y="806525"/>
                <a:ext cx="278938" cy="2736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9" name="Google Shape;149;p15"/>
              <p:cNvSpPr/>
              <p:nvPr/>
            </p:nvSpPr>
            <p:spPr>
              <a:xfrm>
                <a:off x="8690400" y="871325"/>
                <a:ext cx="154800" cy="144000"/>
              </a:xfrm>
              <a:prstGeom prst="ellipse">
                <a:avLst/>
              </a:prstGeom>
              <a:gradFill>
                <a:gsLst>
                  <a:gs pos="0">
                    <a:srgbClr val="9900FF"/>
                  </a:gs>
                  <a:gs pos="50000">
                    <a:srgbClr val="20124D"/>
                  </a:gs>
                  <a:gs pos="100000">
                    <a:srgbClr val="9900FF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" name="Google Shape;150;p15"/>
            <p:cNvGrpSpPr/>
            <p:nvPr/>
          </p:nvGrpSpPr>
          <p:grpSpPr>
            <a:xfrm>
              <a:off x="5305937" y="3982725"/>
              <a:ext cx="278938" cy="273600"/>
              <a:chOff x="8629537" y="806525"/>
              <a:chExt cx="278938" cy="273600"/>
            </a:xfrm>
          </p:grpSpPr>
          <p:pic>
            <p:nvPicPr>
              <p:cNvPr id="151" name="Google Shape;151;p15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8629537" y="806525"/>
                <a:ext cx="278938" cy="2736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2" name="Google Shape;152;p15"/>
              <p:cNvSpPr/>
              <p:nvPr/>
            </p:nvSpPr>
            <p:spPr>
              <a:xfrm>
                <a:off x="8690400" y="871325"/>
                <a:ext cx="154800" cy="144000"/>
              </a:xfrm>
              <a:prstGeom prst="ellipse">
                <a:avLst/>
              </a:prstGeom>
              <a:gradFill>
                <a:gsLst>
                  <a:gs pos="0">
                    <a:srgbClr val="9900FF"/>
                  </a:gs>
                  <a:gs pos="50000">
                    <a:srgbClr val="20124D"/>
                  </a:gs>
                  <a:gs pos="100000">
                    <a:srgbClr val="9900FF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" name="Google Shape;153;p15"/>
            <p:cNvGrpSpPr/>
            <p:nvPr/>
          </p:nvGrpSpPr>
          <p:grpSpPr>
            <a:xfrm>
              <a:off x="7001737" y="3457475"/>
              <a:ext cx="278938" cy="273600"/>
              <a:chOff x="8629537" y="806525"/>
              <a:chExt cx="278938" cy="273600"/>
            </a:xfrm>
          </p:grpSpPr>
          <p:pic>
            <p:nvPicPr>
              <p:cNvPr id="154" name="Google Shape;154;p15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8629537" y="806525"/>
                <a:ext cx="278938" cy="2736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5" name="Google Shape;155;p15"/>
              <p:cNvSpPr/>
              <p:nvPr/>
            </p:nvSpPr>
            <p:spPr>
              <a:xfrm>
                <a:off x="8690400" y="871325"/>
                <a:ext cx="154800" cy="144000"/>
              </a:xfrm>
              <a:prstGeom prst="ellipse">
                <a:avLst/>
              </a:prstGeom>
              <a:gradFill>
                <a:gsLst>
                  <a:gs pos="0">
                    <a:srgbClr val="9900FF"/>
                  </a:gs>
                  <a:gs pos="50000">
                    <a:srgbClr val="20124D"/>
                  </a:gs>
                  <a:gs pos="100000">
                    <a:srgbClr val="9900FF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" name="Google Shape;156;p15"/>
            <p:cNvGrpSpPr/>
            <p:nvPr/>
          </p:nvGrpSpPr>
          <p:grpSpPr>
            <a:xfrm>
              <a:off x="1820350" y="1631150"/>
              <a:ext cx="345000" cy="287000"/>
              <a:chOff x="4260025" y="659800"/>
              <a:chExt cx="345000" cy="287000"/>
            </a:xfrm>
          </p:grpSpPr>
          <p:grpSp>
            <p:nvGrpSpPr>
              <p:cNvPr id="157" name="Google Shape;157;p15"/>
              <p:cNvGrpSpPr/>
              <p:nvPr/>
            </p:nvGrpSpPr>
            <p:grpSpPr>
              <a:xfrm>
                <a:off x="4293062" y="659800"/>
                <a:ext cx="278938" cy="273600"/>
                <a:chOff x="8629537" y="806525"/>
                <a:chExt cx="278938" cy="273600"/>
              </a:xfrm>
            </p:grpSpPr>
            <p:pic>
              <p:nvPicPr>
                <p:cNvPr id="158" name="Google Shape;158;p15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8629537" y="806525"/>
                  <a:ext cx="278938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59" name="Google Shape;159;p15"/>
                <p:cNvSpPr/>
                <p:nvPr/>
              </p:nvSpPr>
              <p:spPr>
                <a:xfrm>
                  <a:off x="8690400" y="871325"/>
                  <a:ext cx="154800" cy="144000"/>
                </a:xfrm>
                <a:prstGeom prst="ellipse">
                  <a:avLst/>
                </a:prstGeom>
                <a:gradFill>
                  <a:gsLst>
                    <a:gs pos="0">
                      <a:srgbClr val="9900FF"/>
                    </a:gs>
                    <a:gs pos="50000">
                      <a:srgbClr val="20124D"/>
                    </a:gs>
                    <a:gs pos="100000">
                      <a:srgbClr val="9900FF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800">
                    <a:solidFill>
                      <a:srgbClr val="EFEFEF"/>
                    </a:solidFill>
                  </a:endParaRPr>
                </a:p>
              </p:txBody>
            </p:sp>
          </p:grpSp>
          <p:sp>
            <p:nvSpPr>
              <p:cNvPr id="160" name="Google Shape;160;p15"/>
              <p:cNvSpPr txBox="1"/>
              <p:nvPr/>
            </p:nvSpPr>
            <p:spPr>
              <a:xfrm>
                <a:off x="4260025" y="673200"/>
                <a:ext cx="345000" cy="27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rPr>
                  <a:t>1</a:t>
                </a:r>
                <a:endParaRPr b="1" sz="600">
                  <a:solidFill>
                    <a:srgbClr val="F3F3F3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</p:grpSp>
        <p:grpSp>
          <p:nvGrpSpPr>
            <p:cNvPr id="161" name="Google Shape;161;p15"/>
            <p:cNvGrpSpPr/>
            <p:nvPr/>
          </p:nvGrpSpPr>
          <p:grpSpPr>
            <a:xfrm>
              <a:off x="1418425" y="2022450"/>
              <a:ext cx="345000" cy="287000"/>
              <a:chOff x="4260025" y="659800"/>
              <a:chExt cx="345000" cy="287000"/>
            </a:xfrm>
          </p:grpSpPr>
          <p:grpSp>
            <p:nvGrpSpPr>
              <p:cNvPr id="162" name="Google Shape;162;p15"/>
              <p:cNvGrpSpPr/>
              <p:nvPr/>
            </p:nvGrpSpPr>
            <p:grpSpPr>
              <a:xfrm>
                <a:off x="4293062" y="659800"/>
                <a:ext cx="278938" cy="273600"/>
                <a:chOff x="8629537" y="806525"/>
                <a:chExt cx="278938" cy="273600"/>
              </a:xfrm>
            </p:grpSpPr>
            <p:pic>
              <p:nvPicPr>
                <p:cNvPr id="163" name="Google Shape;163;p15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8629537" y="806525"/>
                  <a:ext cx="278938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64" name="Google Shape;164;p15"/>
                <p:cNvSpPr/>
                <p:nvPr/>
              </p:nvSpPr>
              <p:spPr>
                <a:xfrm>
                  <a:off x="8690400" y="871325"/>
                  <a:ext cx="154800" cy="144000"/>
                </a:xfrm>
                <a:prstGeom prst="ellipse">
                  <a:avLst/>
                </a:prstGeom>
                <a:gradFill>
                  <a:gsLst>
                    <a:gs pos="0">
                      <a:srgbClr val="9900FF"/>
                    </a:gs>
                    <a:gs pos="50000">
                      <a:srgbClr val="20124D"/>
                    </a:gs>
                    <a:gs pos="100000">
                      <a:srgbClr val="9900FF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800">
                    <a:solidFill>
                      <a:srgbClr val="EFEFEF"/>
                    </a:solidFill>
                  </a:endParaRPr>
                </a:p>
              </p:txBody>
            </p:sp>
          </p:grpSp>
          <p:sp>
            <p:nvSpPr>
              <p:cNvPr id="165" name="Google Shape;165;p15"/>
              <p:cNvSpPr txBox="1"/>
              <p:nvPr/>
            </p:nvSpPr>
            <p:spPr>
              <a:xfrm>
                <a:off x="4260025" y="673200"/>
                <a:ext cx="345000" cy="27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rPr>
                  <a:t>2</a:t>
                </a:r>
                <a:endParaRPr b="1" sz="600">
                  <a:solidFill>
                    <a:srgbClr val="F3F3F3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</p:grpSp>
        <p:grpSp>
          <p:nvGrpSpPr>
            <p:cNvPr id="166" name="Google Shape;166;p15"/>
            <p:cNvGrpSpPr/>
            <p:nvPr/>
          </p:nvGrpSpPr>
          <p:grpSpPr>
            <a:xfrm>
              <a:off x="1761800" y="2606750"/>
              <a:ext cx="345000" cy="287000"/>
              <a:chOff x="4260025" y="659800"/>
              <a:chExt cx="345000" cy="287000"/>
            </a:xfrm>
          </p:grpSpPr>
          <p:grpSp>
            <p:nvGrpSpPr>
              <p:cNvPr id="167" name="Google Shape;167;p15"/>
              <p:cNvGrpSpPr/>
              <p:nvPr/>
            </p:nvGrpSpPr>
            <p:grpSpPr>
              <a:xfrm>
                <a:off x="4293062" y="659800"/>
                <a:ext cx="278938" cy="273600"/>
                <a:chOff x="8629537" y="806525"/>
                <a:chExt cx="278938" cy="273600"/>
              </a:xfrm>
            </p:grpSpPr>
            <p:pic>
              <p:nvPicPr>
                <p:cNvPr id="168" name="Google Shape;168;p15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8629537" y="806525"/>
                  <a:ext cx="278938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69" name="Google Shape;169;p15"/>
                <p:cNvSpPr/>
                <p:nvPr/>
              </p:nvSpPr>
              <p:spPr>
                <a:xfrm>
                  <a:off x="8690400" y="871325"/>
                  <a:ext cx="154800" cy="144000"/>
                </a:xfrm>
                <a:prstGeom prst="ellipse">
                  <a:avLst/>
                </a:prstGeom>
                <a:gradFill>
                  <a:gsLst>
                    <a:gs pos="0">
                      <a:srgbClr val="9900FF"/>
                    </a:gs>
                    <a:gs pos="50000">
                      <a:srgbClr val="20124D"/>
                    </a:gs>
                    <a:gs pos="100000">
                      <a:srgbClr val="9900FF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800">
                    <a:solidFill>
                      <a:srgbClr val="EFEFEF"/>
                    </a:solidFill>
                  </a:endParaRPr>
                </a:p>
              </p:txBody>
            </p:sp>
          </p:grpSp>
          <p:sp>
            <p:nvSpPr>
              <p:cNvPr id="170" name="Google Shape;170;p15"/>
              <p:cNvSpPr txBox="1"/>
              <p:nvPr/>
            </p:nvSpPr>
            <p:spPr>
              <a:xfrm>
                <a:off x="4260025" y="673200"/>
                <a:ext cx="345000" cy="27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rPr>
                  <a:t>3</a:t>
                </a:r>
                <a:endParaRPr b="1" sz="600">
                  <a:solidFill>
                    <a:srgbClr val="F3F3F3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</p:grpSp>
        <p:grpSp>
          <p:nvGrpSpPr>
            <p:cNvPr id="171" name="Google Shape;171;p15"/>
            <p:cNvGrpSpPr/>
            <p:nvPr/>
          </p:nvGrpSpPr>
          <p:grpSpPr>
            <a:xfrm>
              <a:off x="1264225" y="3061875"/>
              <a:ext cx="345000" cy="287000"/>
              <a:chOff x="4260025" y="659800"/>
              <a:chExt cx="345000" cy="287000"/>
            </a:xfrm>
          </p:grpSpPr>
          <p:grpSp>
            <p:nvGrpSpPr>
              <p:cNvPr id="172" name="Google Shape;172;p15"/>
              <p:cNvGrpSpPr/>
              <p:nvPr/>
            </p:nvGrpSpPr>
            <p:grpSpPr>
              <a:xfrm>
                <a:off x="4293062" y="659800"/>
                <a:ext cx="278938" cy="273600"/>
                <a:chOff x="8629537" y="806525"/>
                <a:chExt cx="278938" cy="273600"/>
              </a:xfrm>
            </p:grpSpPr>
            <p:pic>
              <p:nvPicPr>
                <p:cNvPr id="173" name="Google Shape;173;p15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8629537" y="806525"/>
                  <a:ext cx="278938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74" name="Google Shape;174;p15"/>
                <p:cNvSpPr/>
                <p:nvPr/>
              </p:nvSpPr>
              <p:spPr>
                <a:xfrm>
                  <a:off x="8690400" y="871325"/>
                  <a:ext cx="154800" cy="144000"/>
                </a:xfrm>
                <a:prstGeom prst="ellipse">
                  <a:avLst/>
                </a:prstGeom>
                <a:gradFill>
                  <a:gsLst>
                    <a:gs pos="0">
                      <a:srgbClr val="9900FF"/>
                    </a:gs>
                    <a:gs pos="50000">
                      <a:srgbClr val="20124D"/>
                    </a:gs>
                    <a:gs pos="100000">
                      <a:srgbClr val="9900FF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800">
                    <a:solidFill>
                      <a:srgbClr val="EFEFEF"/>
                    </a:solidFill>
                  </a:endParaRPr>
                </a:p>
              </p:txBody>
            </p:sp>
          </p:grpSp>
          <p:sp>
            <p:nvSpPr>
              <p:cNvPr id="175" name="Google Shape;175;p15"/>
              <p:cNvSpPr txBox="1"/>
              <p:nvPr/>
            </p:nvSpPr>
            <p:spPr>
              <a:xfrm>
                <a:off x="4260025" y="673200"/>
                <a:ext cx="345000" cy="27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rPr>
                  <a:t>4</a:t>
                </a:r>
                <a:endParaRPr b="1" sz="600">
                  <a:solidFill>
                    <a:srgbClr val="F3F3F3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</p:grpSp>
        <p:grpSp>
          <p:nvGrpSpPr>
            <p:cNvPr id="176" name="Google Shape;176;p15"/>
            <p:cNvGrpSpPr/>
            <p:nvPr/>
          </p:nvGrpSpPr>
          <p:grpSpPr>
            <a:xfrm>
              <a:off x="2070425" y="3450775"/>
              <a:ext cx="345000" cy="287000"/>
              <a:chOff x="4260025" y="659800"/>
              <a:chExt cx="345000" cy="287000"/>
            </a:xfrm>
          </p:grpSpPr>
          <p:grpSp>
            <p:nvGrpSpPr>
              <p:cNvPr id="177" name="Google Shape;177;p15"/>
              <p:cNvGrpSpPr/>
              <p:nvPr/>
            </p:nvGrpSpPr>
            <p:grpSpPr>
              <a:xfrm>
                <a:off x="4293062" y="659800"/>
                <a:ext cx="278938" cy="273600"/>
                <a:chOff x="8629537" y="806525"/>
                <a:chExt cx="278938" cy="273600"/>
              </a:xfrm>
            </p:grpSpPr>
            <p:pic>
              <p:nvPicPr>
                <p:cNvPr id="178" name="Google Shape;178;p15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8629537" y="806525"/>
                  <a:ext cx="278938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79" name="Google Shape;179;p15"/>
                <p:cNvSpPr/>
                <p:nvPr/>
              </p:nvSpPr>
              <p:spPr>
                <a:xfrm>
                  <a:off x="8690400" y="871325"/>
                  <a:ext cx="154800" cy="144000"/>
                </a:xfrm>
                <a:prstGeom prst="ellipse">
                  <a:avLst/>
                </a:prstGeom>
                <a:gradFill>
                  <a:gsLst>
                    <a:gs pos="0">
                      <a:srgbClr val="9900FF"/>
                    </a:gs>
                    <a:gs pos="50000">
                      <a:srgbClr val="20124D"/>
                    </a:gs>
                    <a:gs pos="100000">
                      <a:srgbClr val="9900FF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800">
                    <a:solidFill>
                      <a:srgbClr val="EFEFEF"/>
                    </a:solidFill>
                  </a:endParaRPr>
                </a:p>
              </p:txBody>
            </p:sp>
          </p:grpSp>
          <p:sp>
            <p:nvSpPr>
              <p:cNvPr id="180" name="Google Shape;180;p15"/>
              <p:cNvSpPr txBox="1"/>
              <p:nvPr/>
            </p:nvSpPr>
            <p:spPr>
              <a:xfrm>
                <a:off x="4260025" y="673200"/>
                <a:ext cx="345000" cy="27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rPr>
                  <a:t>5</a:t>
                </a:r>
                <a:endParaRPr b="1" sz="600">
                  <a:solidFill>
                    <a:srgbClr val="F3F3F3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</p:grpSp>
        <p:grpSp>
          <p:nvGrpSpPr>
            <p:cNvPr id="181" name="Google Shape;181;p15"/>
            <p:cNvGrpSpPr/>
            <p:nvPr/>
          </p:nvGrpSpPr>
          <p:grpSpPr>
            <a:xfrm>
              <a:off x="2564675" y="4226975"/>
              <a:ext cx="345000" cy="287000"/>
              <a:chOff x="4260025" y="659800"/>
              <a:chExt cx="345000" cy="287000"/>
            </a:xfrm>
          </p:grpSpPr>
          <p:grpSp>
            <p:nvGrpSpPr>
              <p:cNvPr id="182" name="Google Shape;182;p15"/>
              <p:cNvGrpSpPr/>
              <p:nvPr/>
            </p:nvGrpSpPr>
            <p:grpSpPr>
              <a:xfrm>
                <a:off x="4293062" y="659800"/>
                <a:ext cx="278938" cy="273600"/>
                <a:chOff x="8629537" y="806525"/>
                <a:chExt cx="278938" cy="273600"/>
              </a:xfrm>
            </p:grpSpPr>
            <p:pic>
              <p:nvPicPr>
                <p:cNvPr id="183" name="Google Shape;183;p15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8629537" y="806525"/>
                  <a:ext cx="278938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84" name="Google Shape;184;p15"/>
                <p:cNvSpPr/>
                <p:nvPr/>
              </p:nvSpPr>
              <p:spPr>
                <a:xfrm>
                  <a:off x="8690400" y="871325"/>
                  <a:ext cx="154800" cy="144000"/>
                </a:xfrm>
                <a:prstGeom prst="ellipse">
                  <a:avLst/>
                </a:prstGeom>
                <a:gradFill>
                  <a:gsLst>
                    <a:gs pos="0">
                      <a:srgbClr val="9900FF"/>
                    </a:gs>
                    <a:gs pos="50000">
                      <a:srgbClr val="20124D"/>
                    </a:gs>
                    <a:gs pos="100000">
                      <a:srgbClr val="9900FF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800">
                    <a:solidFill>
                      <a:srgbClr val="EFEFEF"/>
                    </a:solidFill>
                  </a:endParaRPr>
                </a:p>
              </p:txBody>
            </p:sp>
          </p:grpSp>
          <p:sp>
            <p:nvSpPr>
              <p:cNvPr id="185" name="Google Shape;185;p15"/>
              <p:cNvSpPr txBox="1"/>
              <p:nvPr/>
            </p:nvSpPr>
            <p:spPr>
              <a:xfrm>
                <a:off x="4260025" y="673200"/>
                <a:ext cx="345000" cy="27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rPr>
                  <a:t>6</a:t>
                </a:r>
                <a:endParaRPr b="1" sz="600">
                  <a:solidFill>
                    <a:srgbClr val="F3F3F3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</p:grpSp>
        <p:grpSp>
          <p:nvGrpSpPr>
            <p:cNvPr id="186" name="Google Shape;186;p15"/>
            <p:cNvGrpSpPr/>
            <p:nvPr/>
          </p:nvGrpSpPr>
          <p:grpSpPr>
            <a:xfrm>
              <a:off x="3880275" y="3836225"/>
              <a:ext cx="345000" cy="287000"/>
              <a:chOff x="4260025" y="659800"/>
              <a:chExt cx="345000" cy="287000"/>
            </a:xfrm>
          </p:grpSpPr>
          <p:grpSp>
            <p:nvGrpSpPr>
              <p:cNvPr id="187" name="Google Shape;187;p15"/>
              <p:cNvGrpSpPr/>
              <p:nvPr/>
            </p:nvGrpSpPr>
            <p:grpSpPr>
              <a:xfrm>
                <a:off x="4293062" y="659800"/>
                <a:ext cx="278938" cy="273600"/>
                <a:chOff x="8629537" y="806525"/>
                <a:chExt cx="278938" cy="273600"/>
              </a:xfrm>
            </p:grpSpPr>
            <p:pic>
              <p:nvPicPr>
                <p:cNvPr id="188" name="Google Shape;188;p15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8629537" y="806525"/>
                  <a:ext cx="278938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89" name="Google Shape;189;p15"/>
                <p:cNvSpPr/>
                <p:nvPr/>
              </p:nvSpPr>
              <p:spPr>
                <a:xfrm>
                  <a:off x="8690400" y="871325"/>
                  <a:ext cx="154800" cy="144000"/>
                </a:xfrm>
                <a:prstGeom prst="ellipse">
                  <a:avLst/>
                </a:prstGeom>
                <a:gradFill>
                  <a:gsLst>
                    <a:gs pos="0">
                      <a:srgbClr val="9900FF"/>
                    </a:gs>
                    <a:gs pos="50000">
                      <a:srgbClr val="20124D"/>
                    </a:gs>
                    <a:gs pos="100000">
                      <a:srgbClr val="9900FF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800">
                    <a:solidFill>
                      <a:srgbClr val="EFEFEF"/>
                    </a:solidFill>
                  </a:endParaRPr>
                </a:p>
              </p:txBody>
            </p:sp>
          </p:grpSp>
          <p:sp>
            <p:nvSpPr>
              <p:cNvPr id="190" name="Google Shape;190;p15"/>
              <p:cNvSpPr txBox="1"/>
              <p:nvPr/>
            </p:nvSpPr>
            <p:spPr>
              <a:xfrm>
                <a:off x="4260025" y="673200"/>
                <a:ext cx="345000" cy="27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rPr>
                  <a:t>7</a:t>
                </a:r>
                <a:endParaRPr b="1" sz="600">
                  <a:solidFill>
                    <a:srgbClr val="F3F3F3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</p:grpSp>
        <p:grpSp>
          <p:nvGrpSpPr>
            <p:cNvPr id="191" name="Google Shape;191;p15"/>
            <p:cNvGrpSpPr/>
            <p:nvPr/>
          </p:nvGrpSpPr>
          <p:grpSpPr>
            <a:xfrm>
              <a:off x="5272900" y="3976025"/>
              <a:ext cx="345000" cy="287000"/>
              <a:chOff x="4260025" y="659800"/>
              <a:chExt cx="345000" cy="287000"/>
            </a:xfrm>
          </p:grpSpPr>
          <p:grpSp>
            <p:nvGrpSpPr>
              <p:cNvPr id="192" name="Google Shape;192;p15"/>
              <p:cNvGrpSpPr/>
              <p:nvPr/>
            </p:nvGrpSpPr>
            <p:grpSpPr>
              <a:xfrm>
                <a:off x="4293062" y="659800"/>
                <a:ext cx="278938" cy="273600"/>
                <a:chOff x="8629537" y="806525"/>
                <a:chExt cx="278938" cy="273600"/>
              </a:xfrm>
            </p:grpSpPr>
            <p:pic>
              <p:nvPicPr>
                <p:cNvPr id="193" name="Google Shape;193;p15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8629537" y="806525"/>
                  <a:ext cx="278938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94" name="Google Shape;194;p15"/>
                <p:cNvSpPr/>
                <p:nvPr/>
              </p:nvSpPr>
              <p:spPr>
                <a:xfrm>
                  <a:off x="8690400" y="871325"/>
                  <a:ext cx="154800" cy="144000"/>
                </a:xfrm>
                <a:prstGeom prst="ellipse">
                  <a:avLst/>
                </a:prstGeom>
                <a:gradFill>
                  <a:gsLst>
                    <a:gs pos="0">
                      <a:srgbClr val="9900FF"/>
                    </a:gs>
                    <a:gs pos="50000">
                      <a:srgbClr val="20124D"/>
                    </a:gs>
                    <a:gs pos="100000">
                      <a:srgbClr val="9900FF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800">
                    <a:solidFill>
                      <a:srgbClr val="EFEFEF"/>
                    </a:solidFill>
                  </a:endParaRPr>
                </a:p>
              </p:txBody>
            </p:sp>
          </p:grpSp>
          <p:sp>
            <p:nvSpPr>
              <p:cNvPr id="195" name="Google Shape;195;p15"/>
              <p:cNvSpPr txBox="1"/>
              <p:nvPr/>
            </p:nvSpPr>
            <p:spPr>
              <a:xfrm>
                <a:off x="4260025" y="673200"/>
                <a:ext cx="345000" cy="27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rPr>
                  <a:t>8</a:t>
                </a:r>
                <a:endParaRPr b="1" sz="600">
                  <a:solidFill>
                    <a:srgbClr val="F3F3F3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</p:grpSp>
        <p:grpSp>
          <p:nvGrpSpPr>
            <p:cNvPr id="196" name="Google Shape;196;p15"/>
            <p:cNvGrpSpPr/>
            <p:nvPr/>
          </p:nvGrpSpPr>
          <p:grpSpPr>
            <a:xfrm>
              <a:off x="6968700" y="3450775"/>
              <a:ext cx="345000" cy="287000"/>
              <a:chOff x="4260025" y="659800"/>
              <a:chExt cx="345000" cy="287000"/>
            </a:xfrm>
          </p:grpSpPr>
          <p:grpSp>
            <p:nvGrpSpPr>
              <p:cNvPr id="197" name="Google Shape;197;p15"/>
              <p:cNvGrpSpPr/>
              <p:nvPr/>
            </p:nvGrpSpPr>
            <p:grpSpPr>
              <a:xfrm>
                <a:off x="4293062" y="659800"/>
                <a:ext cx="278938" cy="273600"/>
                <a:chOff x="8629537" y="806525"/>
                <a:chExt cx="278938" cy="273600"/>
              </a:xfrm>
            </p:grpSpPr>
            <p:pic>
              <p:nvPicPr>
                <p:cNvPr id="198" name="Google Shape;198;p15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8629537" y="806525"/>
                  <a:ext cx="278938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99" name="Google Shape;199;p15"/>
                <p:cNvSpPr/>
                <p:nvPr/>
              </p:nvSpPr>
              <p:spPr>
                <a:xfrm>
                  <a:off x="8690400" y="871325"/>
                  <a:ext cx="154800" cy="144000"/>
                </a:xfrm>
                <a:prstGeom prst="ellipse">
                  <a:avLst/>
                </a:prstGeom>
                <a:gradFill>
                  <a:gsLst>
                    <a:gs pos="0">
                      <a:srgbClr val="9900FF"/>
                    </a:gs>
                    <a:gs pos="50000">
                      <a:srgbClr val="20124D"/>
                    </a:gs>
                    <a:gs pos="100000">
                      <a:srgbClr val="9900FF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800">
                    <a:solidFill>
                      <a:srgbClr val="EFEFEF"/>
                    </a:solidFill>
                  </a:endParaRPr>
                </a:p>
              </p:txBody>
            </p:sp>
          </p:grpSp>
          <p:sp>
            <p:nvSpPr>
              <p:cNvPr id="200" name="Google Shape;200;p15"/>
              <p:cNvSpPr txBox="1"/>
              <p:nvPr/>
            </p:nvSpPr>
            <p:spPr>
              <a:xfrm>
                <a:off x="4260025" y="673200"/>
                <a:ext cx="345000" cy="27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rPr>
                  <a:t>10</a:t>
                </a:r>
                <a:endParaRPr b="1" sz="600">
                  <a:solidFill>
                    <a:srgbClr val="F3F3F3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</p:grpSp>
        <p:sp>
          <p:nvSpPr>
            <p:cNvPr id="201" name="Google Shape;201;p15"/>
            <p:cNvSpPr/>
            <p:nvPr/>
          </p:nvSpPr>
          <p:spPr>
            <a:xfrm>
              <a:off x="1668025" y="1868026"/>
              <a:ext cx="179121" cy="181705"/>
            </a:xfrm>
            <a:custGeom>
              <a:rect b="b" l="l" r="r" t="t"/>
              <a:pathLst>
                <a:path extrusionOk="0" h="4556" w="5627">
                  <a:moveTo>
                    <a:pt x="5627" y="0"/>
                  </a:moveTo>
                  <a:cubicBezTo>
                    <a:pt x="4689" y="759"/>
                    <a:pt x="938" y="3797"/>
                    <a:pt x="0" y="4556"/>
                  </a:cubicBezTo>
                </a:path>
              </a:pathLst>
            </a:custGeom>
            <a:noFill/>
            <a:ln cap="flat" cmpd="sng" w="38100">
              <a:solidFill>
                <a:srgbClr val="FFFF00"/>
              </a:solidFill>
              <a:prstDash val="dot"/>
              <a:round/>
              <a:headEnd len="med" w="med" type="none"/>
              <a:tailEnd len="med" w="med" type="none"/>
            </a:ln>
          </p:spPr>
        </p:sp>
        <p:sp>
          <p:nvSpPr>
            <p:cNvPr id="202" name="Google Shape;202;p15"/>
            <p:cNvSpPr/>
            <p:nvPr/>
          </p:nvSpPr>
          <p:spPr>
            <a:xfrm>
              <a:off x="1730399" y="2177150"/>
              <a:ext cx="594127" cy="482339"/>
            </a:xfrm>
            <a:custGeom>
              <a:rect b="b" l="l" r="r" t="t"/>
              <a:pathLst>
                <a:path extrusionOk="0" h="22776" w="25826">
                  <a:moveTo>
                    <a:pt x="0" y="0"/>
                  </a:moveTo>
                  <a:cubicBezTo>
                    <a:pt x="4243" y="2099"/>
                    <a:pt x="23088" y="8798"/>
                    <a:pt x="25455" y="12594"/>
                  </a:cubicBezTo>
                  <a:cubicBezTo>
                    <a:pt x="27822" y="16390"/>
                    <a:pt x="16077" y="21079"/>
                    <a:pt x="14201" y="22776"/>
                  </a:cubicBezTo>
                </a:path>
              </a:pathLst>
            </a:custGeom>
            <a:noFill/>
            <a:ln cap="flat" cmpd="sng" w="38100">
              <a:solidFill>
                <a:srgbClr val="FFFF00"/>
              </a:solidFill>
              <a:prstDash val="dot"/>
              <a:round/>
              <a:headEnd len="med" w="med" type="none"/>
              <a:tailEnd len="med" w="med" type="none"/>
            </a:ln>
          </p:spPr>
        </p:sp>
        <p:sp>
          <p:nvSpPr>
            <p:cNvPr id="203" name="Google Shape;203;p15"/>
            <p:cNvSpPr/>
            <p:nvPr/>
          </p:nvSpPr>
          <p:spPr>
            <a:xfrm>
              <a:off x="1319675" y="2776215"/>
              <a:ext cx="468925" cy="305275"/>
            </a:xfrm>
            <a:custGeom>
              <a:rect b="b" l="l" r="r" t="t"/>
              <a:pathLst>
                <a:path extrusionOk="0" h="12211" w="18757">
                  <a:moveTo>
                    <a:pt x="18757" y="153"/>
                  </a:moveTo>
                  <a:cubicBezTo>
                    <a:pt x="16212" y="332"/>
                    <a:pt x="6610" y="-785"/>
                    <a:pt x="3484" y="1225"/>
                  </a:cubicBezTo>
                  <a:cubicBezTo>
                    <a:pt x="358" y="3235"/>
                    <a:pt x="581" y="10380"/>
                    <a:pt x="0" y="12211"/>
                  </a:cubicBezTo>
                </a:path>
              </a:pathLst>
            </a:custGeom>
            <a:noFill/>
            <a:ln cap="flat" cmpd="sng" w="38100">
              <a:solidFill>
                <a:srgbClr val="FFFF00"/>
              </a:solidFill>
              <a:prstDash val="dot"/>
              <a:round/>
              <a:headEnd len="med" w="med" type="none"/>
              <a:tailEnd len="med" w="med" type="none"/>
            </a:ln>
          </p:spPr>
        </p:sp>
        <p:grpSp>
          <p:nvGrpSpPr>
            <p:cNvPr id="204" name="Google Shape;204;p15"/>
            <p:cNvGrpSpPr/>
            <p:nvPr/>
          </p:nvGrpSpPr>
          <p:grpSpPr>
            <a:xfrm>
              <a:off x="6010225" y="3549212"/>
              <a:ext cx="345000" cy="287000"/>
              <a:chOff x="4260025" y="659800"/>
              <a:chExt cx="345000" cy="287000"/>
            </a:xfrm>
          </p:grpSpPr>
          <p:grpSp>
            <p:nvGrpSpPr>
              <p:cNvPr id="205" name="Google Shape;205;p15"/>
              <p:cNvGrpSpPr/>
              <p:nvPr/>
            </p:nvGrpSpPr>
            <p:grpSpPr>
              <a:xfrm>
                <a:off x="4293062" y="659800"/>
                <a:ext cx="278938" cy="273600"/>
                <a:chOff x="8629537" y="806525"/>
                <a:chExt cx="278938" cy="273600"/>
              </a:xfrm>
            </p:grpSpPr>
            <p:pic>
              <p:nvPicPr>
                <p:cNvPr id="206" name="Google Shape;206;p15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8629537" y="806525"/>
                  <a:ext cx="278938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07" name="Google Shape;207;p15"/>
                <p:cNvSpPr/>
                <p:nvPr/>
              </p:nvSpPr>
              <p:spPr>
                <a:xfrm>
                  <a:off x="8690400" y="871325"/>
                  <a:ext cx="154800" cy="144000"/>
                </a:xfrm>
                <a:prstGeom prst="ellipse">
                  <a:avLst/>
                </a:prstGeom>
                <a:gradFill>
                  <a:gsLst>
                    <a:gs pos="0">
                      <a:srgbClr val="9900FF"/>
                    </a:gs>
                    <a:gs pos="50000">
                      <a:srgbClr val="20124D"/>
                    </a:gs>
                    <a:gs pos="100000">
                      <a:srgbClr val="9900FF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800">
                    <a:solidFill>
                      <a:srgbClr val="EFEFEF"/>
                    </a:solidFill>
                  </a:endParaRPr>
                </a:p>
              </p:txBody>
            </p:sp>
          </p:grpSp>
          <p:sp>
            <p:nvSpPr>
              <p:cNvPr id="208" name="Google Shape;208;p15"/>
              <p:cNvSpPr txBox="1"/>
              <p:nvPr/>
            </p:nvSpPr>
            <p:spPr>
              <a:xfrm>
                <a:off x="4260025" y="673200"/>
                <a:ext cx="345000" cy="27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rPr>
                  <a:t>9</a:t>
                </a:r>
                <a:endParaRPr b="1" sz="600">
                  <a:solidFill>
                    <a:srgbClr val="F3F3F3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</p:grpSp>
        <p:sp>
          <p:nvSpPr>
            <p:cNvPr id="209" name="Google Shape;209;p15"/>
            <p:cNvSpPr/>
            <p:nvPr/>
          </p:nvSpPr>
          <p:spPr>
            <a:xfrm>
              <a:off x="1507250" y="3348875"/>
              <a:ext cx="594122" cy="382186"/>
            </a:xfrm>
            <a:custGeom>
              <a:rect b="b" l="l" r="r" t="t"/>
              <a:pathLst>
                <a:path extrusionOk="0" h="16561" w="25188">
                  <a:moveTo>
                    <a:pt x="0" y="0"/>
                  </a:moveTo>
                  <a:cubicBezTo>
                    <a:pt x="1206" y="2635"/>
                    <a:pt x="3037" y="13487"/>
                    <a:pt x="7235" y="15809"/>
                  </a:cubicBezTo>
                  <a:cubicBezTo>
                    <a:pt x="11433" y="18131"/>
                    <a:pt x="22196" y="14246"/>
                    <a:pt x="25188" y="13933"/>
                  </a:cubicBezTo>
                </a:path>
              </a:pathLst>
            </a:custGeom>
            <a:noFill/>
            <a:ln cap="flat" cmpd="sng" w="38100">
              <a:solidFill>
                <a:srgbClr val="FFFF00"/>
              </a:solidFill>
              <a:prstDash val="dot"/>
              <a:round/>
              <a:headEnd len="med" w="med" type="none"/>
              <a:tailEnd len="med" w="med" type="none"/>
            </a:ln>
          </p:spPr>
        </p:sp>
        <p:sp>
          <p:nvSpPr>
            <p:cNvPr id="210" name="Google Shape;210;p15"/>
            <p:cNvSpPr/>
            <p:nvPr/>
          </p:nvSpPr>
          <p:spPr>
            <a:xfrm>
              <a:off x="2391500" y="3604000"/>
              <a:ext cx="568375" cy="622982"/>
            </a:xfrm>
            <a:custGeom>
              <a:rect b="b" l="l" r="r" t="t"/>
              <a:pathLst>
                <a:path extrusionOk="0" h="23313" w="22735">
                  <a:moveTo>
                    <a:pt x="0" y="0"/>
                  </a:moveTo>
                  <a:cubicBezTo>
                    <a:pt x="3662" y="893"/>
                    <a:pt x="19070" y="1474"/>
                    <a:pt x="21973" y="5359"/>
                  </a:cubicBezTo>
                  <a:cubicBezTo>
                    <a:pt x="24876" y="9245"/>
                    <a:pt x="18176" y="20321"/>
                    <a:pt x="17417" y="23313"/>
                  </a:cubicBezTo>
                </a:path>
              </a:pathLst>
            </a:custGeom>
            <a:noFill/>
            <a:ln cap="flat" cmpd="sng" w="38100">
              <a:solidFill>
                <a:srgbClr val="FFFF00"/>
              </a:solidFill>
              <a:prstDash val="dot"/>
              <a:round/>
              <a:headEnd len="med" w="med" type="none"/>
              <a:tailEnd len="med" w="med" type="none"/>
            </a:ln>
          </p:spPr>
        </p:sp>
        <p:sp>
          <p:nvSpPr>
            <p:cNvPr id="211" name="Google Shape;211;p15"/>
            <p:cNvSpPr/>
            <p:nvPr/>
          </p:nvSpPr>
          <p:spPr>
            <a:xfrm>
              <a:off x="2880525" y="4066225"/>
              <a:ext cx="1085225" cy="301450"/>
            </a:xfrm>
            <a:custGeom>
              <a:rect b="b" l="l" r="r" t="t"/>
              <a:pathLst>
                <a:path extrusionOk="0" h="12058" w="43409">
                  <a:moveTo>
                    <a:pt x="0" y="12058"/>
                  </a:moveTo>
                  <a:cubicBezTo>
                    <a:pt x="1742" y="11344"/>
                    <a:pt x="5448" y="8620"/>
                    <a:pt x="10450" y="7771"/>
                  </a:cubicBezTo>
                  <a:cubicBezTo>
                    <a:pt x="15452" y="6923"/>
                    <a:pt x="24518" y="8262"/>
                    <a:pt x="30011" y="6967"/>
                  </a:cubicBezTo>
                  <a:cubicBezTo>
                    <a:pt x="35504" y="5672"/>
                    <a:pt x="41176" y="1161"/>
                    <a:pt x="43409" y="0"/>
                  </a:cubicBezTo>
                </a:path>
              </a:pathLst>
            </a:custGeom>
            <a:noFill/>
            <a:ln cap="flat" cmpd="sng" w="38100">
              <a:solidFill>
                <a:srgbClr val="FFFF00"/>
              </a:solidFill>
              <a:prstDash val="dot"/>
              <a:round/>
              <a:headEnd len="med" w="med" type="none"/>
              <a:tailEnd len="med" w="med" type="none"/>
            </a:ln>
          </p:spPr>
        </p:sp>
        <p:sp>
          <p:nvSpPr>
            <p:cNvPr id="212" name="Google Shape;212;p15"/>
            <p:cNvSpPr/>
            <p:nvPr/>
          </p:nvSpPr>
          <p:spPr>
            <a:xfrm>
              <a:off x="4193500" y="3965750"/>
              <a:ext cx="1138825" cy="388450"/>
            </a:xfrm>
            <a:custGeom>
              <a:rect b="b" l="l" r="r" t="t"/>
              <a:pathLst>
                <a:path extrusionOk="0" h="15538" w="45553">
                  <a:moveTo>
                    <a:pt x="0" y="0"/>
                  </a:moveTo>
                  <a:cubicBezTo>
                    <a:pt x="3216" y="2546"/>
                    <a:pt x="11701" y="13710"/>
                    <a:pt x="19293" y="15273"/>
                  </a:cubicBezTo>
                  <a:cubicBezTo>
                    <a:pt x="26885" y="16836"/>
                    <a:pt x="41176" y="10361"/>
                    <a:pt x="45553" y="9378"/>
                  </a:cubicBezTo>
                </a:path>
              </a:pathLst>
            </a:custGeom>
            <a:noFill/>
            <a:ln cap="flat" cmpd="sng" w="38100">
              <a:solidFill>
                <a:srgbClr val="FFFF00"/>
              </a:solidFill>
              <a:prstDash val="dot"/>
              <a:round/>
              <a:headEnd len="med" w="med" type="none"/>
              <a:tailEnd len="med" w="med" type="none"/>
            </a:ln>
          </p:spPr>
        </p:sp>
        <p:sp>
          <p:nvSpPr>
            <p:cNvPr id="213" name="Google Shape;213;p15"/>
            <p:cNvSpPr/>
            <p:nvPr/>
          </p:nvSpPr>
          <p:spPr>
            <a:xfrm>
              <a:off x="5584875" y="3744674"/>
              <a:ext cx="491404" cy="301459"/>
            </a:xfrm>
            <a:custGeom>
              <a:rect b="b" l="l" r="r" t="t"/>
              <a:pathLst>
                <a:path extrusionOk="0" h="10451" w="21972">
                  <a:moveTo>
                    <a:pt x="0" y="10451"/>
                  </a:moveTo>
                  <a:cubicBezTo>
                    <a:pt x="3662" y="8709"/>
                    <a:pt x="18310" y="1742"/>
                    <a:pt x="21972" y="0"/>
                  </a:cubicBezTo>
                </a:path>
              </a:pathLst>
            </a:custGeom>
            <a:noFill/>
            <a:ln cap="flat" cmpd="sng" w="38100">
              <a:solidFill>
                <a:srgbClr val="FFFF00"/>
              </a:solidFill>
              <a:prstDash val="dot"/>
              <a:round/>
              <a:headEnd len="med" w="med" type="none"/>
              <a:tailEnd len="med" w="med" type="none"/>
            </a:ln>
          </p:spPr>
        </p:sp>
        <p:sp>
          <p:nvSpPr>
            <p:cNvPr id="214" name="Google Shape;214;p15"/>
            <p:cNvSpPr/>
            <p:nvPr/>
          </p:nvSpPr>
          <p:spPr>
            <a:xfrm>
              <a:off x="6330450" y="3664300"/>
              <a:ext cx="690000" cy="221500"/>
            </a:xfrm>
            <a:custGeom>
              <a:rect b="b" l="l" r="r" t="t"/>
              <a:pathLst>
                <a:path extrusionOk="0" h="8860" w="27600">
                  <a:moveTo>
                    <a:pt x="0" y="804"/>
                  </a:moveTo>
                  <a:cubicBezTo>
                    <a:pt x="1787" y="2144"/>
                    <a:pt x="6119" y="8977"/>
                    <a:pt x="10719" y="8843"/>
                  </a:cubicBezTo>
                  <a:cubicBezTo>
                    <a:pt x="15319" y="8709"/>
                    <a:pt x="24787" y="1474"/>
                    <a:pt x="27600" y="0"/>
                  </a:cubicBezTo>
                </a:path>
              </a:pathLst>
            </a:custGeom>
            <a:noFill/>
            <a:ln cap="flat" cmpd="sng" w="38100">
              <a:solidFill>
                <a:srgbClr val="FFFF00"/>
              </a:solidFill>
              <a:prstDash val="dot"/>
              <a:round/>
              <a:headEnd len="med" w="med" type="none"/>
              <a:tailEnd len="med" w="med" type="none"/>
            </a:ln>
          </p:spPr>
        </p:sp>
        <p:sp>
          <p:nvSpPr>
            <p:cNvPr id="215" name="Google Shape;215;p15"/>
            <p:cNvSpPr txBox="1"/>
            <p:nvPr/>
          </p:nvSpPr>
          <p:spPr>
            <a:xfrm>
              <a:off x="3066075" y="2049825"/>
              <a:ext cx="2815500" cy="6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D4D2D0"/>
                  </a:solidFill>
                  <a:latin typeface="Gungsuh"/>
                  <a:ea typeface="Gungsuh"/>
                  <a:cs typeface="Gungsuh"/>
                  <a:sym typeface="Gungsuh"/>
                </a:rPr>
                <a:t>CHAPTER 1</a:t>
              </a:r>
              <a:endParaRPr b="1">
                <a:solidFill>
                  <a:srgbClr val="D4D2D0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D4D2D0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D4D2D0"/>
                  </a:solidFill>
                  <a:latin typeface="Gungsuh"/>
                  <a:ea typeface="Gungsuh"/>
                  <a:cs typeface="Gungsuh"/>
                  <a:sym typeface="Gungsuh"/>
                </a:rPr>
                <a:t>마왕의 성</a:t>
              </a:r>
              <a:endParaRPr b="1">
                <a:solidFill>
                  <a:srgbClr val="D4D2D0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216" name="Google Shape;216;p15"/>
          <p:cNvSpPr/>
          <p:nvPr/>
        </p:nvSpPr>
        <p:spPr>
          <a:xfrm rot="10800000">
            <a:off x="1866100" y="1427000"/>
            <a:ext cx="258000" cy="2088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5"/>
          <p:cNvSpPr/>
          <p:nvPr/>
        </p:nvSpPr>
        <p:spPr>
          <a:xfrm>
            <a:off x="1855600" y="1668025"/>
            <a:ext cx="279000" cy="234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33"/>
          <p:cNvSpPr txBox="1"/>
          <p:nvPr>
            <p:ph type="title"/>
          </p:nvPr>
        </p:nvSpPr>
        <p:spPr>
          <a:xfrm>
            <a:off x="311700" y="16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약탈 -&gt; 캠페인</a:t>
            </a:r>
            <a:endParaRPr sz="1800"/>
          </a:p>
        </p:txBody>
      </p:sp>
      <p:grpSp>
        <p:nvGrpSpPr>
          <p:cNvPr id="2058" name="Google Shape;2058;p33"/>
          <p:cNvGrpSpPr/>
          <p:nvPr/>
        </p:nvGrpSpPr>
        <p:grpSpPr>
          <a:xfrm>
            <a:off x="274675" y="997772"/>
            <a:ext cx="8440600" cy="3938665"/>
            <a:chOff x="274675" y="997772"/>
            <a:chExt cx="8440600" cy="3938665"/>
          </a:xfrm>
        </p:grpSpPr>
        <p:grpSp>
          <p:nvGrpSpPr>
            <p:cNvPr id="2059" name="Google Shape;2059;p33"/>
            <p:cNvGrpSpPr/>
            <p:nvPr/>
          </p:nvGrpSpPr>
          <p:grpSpPr>
            <a:xfrm>
              <a:off x="274675" y="997772"/>
              <a:ext cx="8440600" cy="3938665"/>
              <a:chOff x="274675" y="997772"/>
              <a:chExt cx="8440600" cy="3938665"/>
            </a:xfrm>
          </p:grpSpPr>
          <p:grpSp>
            <p:nvGrpSpPr>
              <p:cNvPr id="2060" name="Google Shape;2060;p33"/>
              <p:cNvGrpSpPr/>
              <p:nvPr/>
            </p:nvGrpSpPr>
            <p:grpSpPr>
              <a:xfrm>
                <a:off x="311710" y="997772"/>
                <a:ext cx="8321484" cy="3938665"/>
                <a:chOff x="311710" y="997772"/>
                <a:chExt cx="8321484" cy="3938665"/>
              </a:xfrm>
            </p:grpSpPr>
            <p:sp>
              <p:nvSpPr>
                <p:cNvPr id="2061" name="Google Shape;2061;p33"/>
                <p:cNvSpPr/>
                <p:nvPr/>
              </p:nvSpPr>
              <p:spPr>
                <a:xfrm>
                  <a:off x="3900675" y="2253600"/>
                  <a:ext cx="1312800" cy="9087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EEEEEE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2" name="Google Shape;2062;p33"/>
                <p:cNvSpPr/>
                <p:nvPr/>
              </p:nvSpPr>
              <p:spPr>
                <a:xfrm>
                  <a:off x="4281925" y="2635825"/>
                  <a:ext cx="432900" cy="258600"/>
                </a:xfrm>
                <a:prstGeom prst="sun">
                  <a:avLst>
                    <a:gd fmla="val 25000" name="adj"/>
                  </a:avLst>
                </a:prstGeom>
                <a:solidFill>
                  <a:srgbClr val="FF0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3" name="Google Shape;2063;p33"/>
                <p:cNvSpPr/>
                <p:nvPr/>
              </p:nvSpPr>
              <p:spPr>
                <a:xfrm>
                  <a:off x="6676300" y="2425675"/>
                  <a:ext cx="672000" cy="620400"/>
                </a:xfrm>
                <a:prstGeom prst="mathPlus">
                  <a:avLst>
                    <a:gd fmla="val 23520" name="adj1"/>
                  </a:avLst>
                </a:prstGeom>
                <a:solidFill>
                  <a:srgbClr val="00FF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064" name="Google Shape;2064;p33"/>
                <p:cNvCxnSpPr>
                  <a:stCxn id="2065" idx="2"/>
                  <a:endCxn id="2066" idx="0"/>
                </p:cNvCxnSpPr>
                <p:nvPr/>
              </p:nvCxnSpPr>
              <p:spPr>
                <a:xfrm flipH="1">
                  <a:off x="2433925" y="1857700"/>
                  <a:ext cx="27300" cy="568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EFEFEF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2065" name="Google Shape;2065;p33"/>
                <p:cNvSpPr txBox="1"/>
                <p:nvPr/>
              </p:nvSpPr>
              <p:spPr>
                <a:xfrm>
                  <a:off x="1734475" y="1599100"/>
                  <a:ext cx="1453500" cy="2586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D9D9D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>
                      <a:solidFill>
                        <a:srgbClr val="EFEFEF"/>
                      </a:solidFill>
                    </a:rPr>
                    <a:t>기존에 생성했던 던전</a:t>
                  </a:r>
                  <a:endParaRPr sz="1000">
                    <a:solidFill>
                      <a:srgbClr val="EFEFEF"/>
                    </a:solidFill>
                  </a:endParaRPr>
                </a:p>
              </p:txBody>
            </p:sp>
            <p:grpSp>
              <p:nvGrpSpPr>
                <p:cNvPr id="2067" name="Google Shape;2067;p33"/>
                <p:cNvGrpSpPr/>
                <p:nvPr/>
              </p:nvGrpSpPr>
              <p:grpSpPr>
                <a:xfrm>
                  <a:off x="311710" y="997772"/>
                  <a:ext cx="8321484" cy="3938665"/>
                  <a:chOff x="1538200" y="1020900"/>
                  <a:chExt cx="6391800" cy="3346075"/>
                </a:xfrm>
              </p:grpSpPr>
              <p:pic>
                <p:nvPicPr>
                  <p:cNvPr id="2068" name="Google Shape;2068;p3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5465" l="0" r="0" t="0"/>
                  <a:stretch/>
                </p:blipFill>
                <p:spPr>
                  <a:xfrm>
                    <a:off x="1538200" y="1020900"/>
                    <a:ext cx="3369000" cy="1837200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>
                    <a:noFill/>
                  </a:ln>
                </p:spPr>
              </p:pic>
              <p:pic>
                <p:nvPicPr>
                  <p:cNvPr id="2069" name="Google Shape;2069;p3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5465" l="0" r="0" t="0"/>
                  <a:stretch/>
                </p:blipFill>
                <p:spPr>
                  <a:xfrm>
                    <a:off x="4561000" y="1020900"/>
                    <a:ext cx="3369000" cy="1837200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>
                    <a:noFill/>
                  </a:ln>
                </p:spPr>
              </p:pic>
              <p:pic>
                <p:nvPicPr>
                  <p:cNvPr id="2070" name="Google Shape;2070;p3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5465" l="0" r="0" t="0"/>
                  <a:stretch/>
                </p:blipFill>
                <p:spPr>
                  <a:xfrm>
                    <a:off x="1538200" y="2529775"/>
                    <a:ext cx="3369000" cy="1837200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>
                    <a:noFill/>
                  </a:ln>
                </p:spPr>
              </p:pic>
              <p:pic>
                <p:nvPicPr>
                  <p:cNvPr id="2071" name="Google Shape;2071;p3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5465" l="0" r="0" t="0"/>
                  <a:stretch/>
                </p:blipFill>
                <p:spPr>
                  <a:xfrm>
                    <a:off x="4561000" y="2529775"/>
                    <a:ext cx="3369000" cy="1837200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2072" name="Google Shape;2072;p33"/>
              <p:cNvGrpSpPr/>
              <p:nvPr/>
            </p:nvGrpSpPr>
            <p:grpSpPr>
              <a:xfrm>
                <a:off x="513387" y="1093875"/>
                <a:ext cx="691825" cy="396000"/>
                <a:chOff x="513388" y="1093875"/>
                <a:chExt cx="691825" cy="396000"/>
              </a:xfrm>
            </p:grpSpPr>
            <p:pic>
              <p:nvPicPr>
                <p:cNvPr id="2073" name="Google Shape;2073;p33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513387" y="1093875"/>
                  <a:ext cx="691825" cy="396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74" name="Google Shape;2074;p33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651932" y="1201034"/>
                  <a:ext cx="414734" cy="18168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2075" name="Google Shape;2075;p3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74675" y="1757325"/>
                <a:ext cx="1388700" cy="814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6" name="Google Shape;2076;p3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74675" y="2453500"/>
                <a:ext cx="1388700" cy="814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7" name="Google Shape;2077;p33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1787700" y="1057575"/>
                <a:ext cx="3225675" cy="35110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8" name="Google Shape;2078;p3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74675" y="3156375"/>
                <a:ext cx="1388700" cy="814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9" name="Google Shape;2079;p33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4729425" y="1057575"/>
                <a:ext cx="3985849" cy="35473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080" name="Google Shape;2080;p33"/>
              <p:cNvGrpSpPr/>
              <p:nvPr/>
            </p:nvGrpSpPr>
            <p:grpSpPr>
              <a:xfrm>
                <a:off x="2552937" y="1257963"/>
                <a:ext cx="1695200" cy="499375"/>
                <a:chOff x="2662575" y="1270788"/>
                <a:chExt cx="1695200" cy="499375"/>
              </a:xfrm>
            </p:grpSpPr>
            <p:pic>
              <p:nvPicPr>
                <p:cNvPr id="2081" name="Google Shape;2081;p33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2662575" y="1270788"/>
                  <a:ext cx="1695200" cy="4993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082" name="Google Shape;2082;p33"/>
                <p:cNvSpPr txBox="1"/>
                <p:nvPr/>
              </p:nvSpPr>
              <p:spPr>
                <a:xfrm>
                  <a:off x="2773350" y="1329113"/>
                  <a:ext cx="1483500" cy="388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>
                      <a:solidFill>
                        <a:srgbClr val="CCCCCC"/>
                      </a:solidFill>
                      <a:latin typeface="Gungsuh"/>
                      <a:ea typeface="Gungsuh"/>
                      <a:cs typeface="Gungsuh"/>
                      <a:sym typeface="Gungsuh"/>
                    </a:rPr>
                    <a:t>말랑이좋아</a:t>
                  </a:r>
                  <a:endParaRPr>
                    <a:solidFill>
                      <a:srgbClr val="CCCCCC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sp>
            <p:nvSpPr>
              <p:cNvPr id="2083" name="Google Shape;2083;p33"/>
              <p:cNvSpPr/>
              <p:nvPr/>
            </p:nvSpPr>
            <p:spPr>
              <a:xfrm rot="8096626">
                <a:off x="4508392" y="1408584"/>
                <a:ext cx="216163" cy="198131"/>
              </a:xfrm>
              <a:prstGeom prst="halfFrame">
                <a:avLst>
                  <a:gd fmla="val 33333" name="adj1"/>
                  <a:gd fmla="val 33333" name="adj2"/>
                </a:avLst>
              </a:prstGeom>
              <a:gradFill>
                <a:gsLst>
                  <a:gs pos="0">
                    <a:srgbClr val="FFC002"/>
                  </a:gs>
                  <a:gs pos="100000">
                    <a:srgbClr val="795B04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4" name="Google Shape;2084;p33"/>
              <p:cNvSpPr/>
              <p:nvPr/>
            </p:nvSpPr>
            <p:spPr>
              <a:xfrm rot="-2905950">
                <a:off x="2054753" y="1408613"/>
                <a:ext cx="216126" cy="198064"/>
              </a:xfrm>
              <a:prstGeom prst="halfFrame">
                <a:avLst>
                  <a:gd fmla="val 33333" name="adj1"/>
                  <a:gd fmla="val 33333" name="adj2"/>
                </a:avLst>
              </a:prstGeom>
              <a:gradFill>
                <a:gsLst>
                  <a:gs pos="0">
                    <a:srgbClr val="FFC002"/>
                  </a:gs>
                  <a:gs pos="100000">
                    <a:srgbClr val="795B04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5" name="Google Shape;2085;p33"/>
              <p:cNvSpPr/>
              <p:nvPr/>
            </p:nvSpPr>
            <p:spPr>
              <a:xfrm>
                <a:off x="4305225" y="2686563"/>
                <a:ext cx="187500" cy="348300"/>
              </a:xfrm>
              <a:prstGeom prst="curvedLeftArrow">
                <a:avLst>
                  <a:gd fmla="val 25000" name="adj1"/>
                  <a:gd fmla="val 50000" name="adj2"/>
                  <a:gd fmla="val 25000" name="adj3"/>
                </a:avLst>
              </a:prstGeom>
              <a:gradFill>
                <a:gsLst>
                  <a:gs pos="0">
                    <a:srgbClr val="7A7A7A"/>
                  </a:gs>
                  <a:gs pos="100000">
                    <a:srgbClr val="393939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6" name="Google Shape;2086;p33"/>
              <p:cNvSpPr/>
              <p:nvPr/>
            </p:nvSpPr>
            <p:spPr>
              <a:xfrm rot="10800000">
                <a:off x="2308625" y="2686563"/>
                <a:ext cx="187500" cy="348300"/>
              </a:xfrm>
              <a:prstGeom prst="curvedLeftArrow">
                <a:avLst>
                  <a:gd fmla="val 25000" name="adj1"/>
                  <a:gd fmla="val 50000" name="adj2"/>
                  <a:gd fmla="val 25000" name="adj3"/>
                </a:avLst>
              </a:prstGeom>
              <a:gradFill>
                <a:gsLst>
                  <a:gs pos="0">
                    <a:srgbClr val="7A7A7A"/>
                  </a:gs>
                  <a:gs pos="100000">
                    <a:srgbClr val="393939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087" name="Google Shape;2087;p33"/>
              <p:cNvPicPr preferRelativeResize="0"/>
              <p:nvPr/>
            </p:nvPicPr>
            <p:blipFill>
              <a:blip r:embed="rId11">
                <a:alphaModFix amt="40000"/>
              </a:blip>
              <a:stretch>
                <a:fillRect/>
              </a:stretch>
            </p:blipFill>
            <p:spPr>
              <a:xfrm rot="-13">
                <a:off x="2415927" y="2613521"/>
                <a:ext cx="1947373" cy="124353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88" name="Google Shape;2088;p33"/>
              <p:cNvSpPr txBox="1"/>
              <p:nvPr/>
            </p:nvSpPr>
            <p:spPr>
              <a:xfrm>
                <a:off x="379787" y="1970425"/>
                <a:ext cx="1175100" cy="3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rgbClr val="666666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정보</a:t>
                </a:r>
                <a:endParaRPr>
                  <a:solidFill>
                    <a:srgbClr val="666666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  <p:sp>
            <p:nvSpPr>
              <p:cNvPr id="2089" name="Google Shape;2089;p33"/>
              <p:cNvSpPr txBox="1"/>
              <p:nvPr/>
            </p:nvSpPr>
            <p:spPr>
              <a:xfrm>
                <a:off x="381976" y="2637163"/>
                <a:ext cx="1199400" cy="3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rgbClr val="666666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장비</a:t>
                </a:r>
                <a:endParaRPr>
                  <a:solidFill>
                    <a:srgbClr val="666666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  <p:sp>
            <p:nvSpPr>
              <p:cNvPr id="2090" name="Google Shape;2090;p33"/>
              <p:cNvSpPr txBox="1"/>
              <p:nvPr/>
            </p:nvSpPr>
            <p:spPr>
              <a:xfrm>
                <a:off x="381976" y="3362800"/>
                <a:ext cx="1199400" cy="3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rgbClr val="CCCCCC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스킬</a:t>
                </a:r>
                <a:endParaRPr>
                  <a:solidFill>
                    <a:srgbClr val="CCCCCC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  <p:pic>
            <p:nvPicPr>
              <p:cNvPr id="2091" name="Google Shape;2091;p33"/>
              <p:cNvPicPr preferRelativeResize="0"/>
              <p:nvPr/>
            </p:nvPicPr>
            <p:blipFill>
              <a:blip r:embed="rId11">
                <a:alphaModFix amt="33000"/>
              </a:blip>
              <a:stretch>
                <a:fillRect/>
              </a:stretch>
            </p:blipFill>
            <p:spPr>
              <a:xfrm rot="-14">
                <a:off x="4950000" y="1255745"/>
                <a:ext cx="3523625" cy="298101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092" name="Google Shape;2092;p3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431324" y="1843899"/>
              <a:ext cx="1938427" cy="193842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93" name="Google Shape;2093;p33"/>
            <p:cNvGrpSpPr/>
            <p:nvPr/>
          </p:nvGrpSpPr>
          <p:grpSpPr>
            <a:xfrm>
              <a:off x="3268800" y="2958700"/>
              <a:ext cx="244800" cy="157515"/>
              <a:chOff x="3268800" y="2958700"/>
              <a:chExt cx="244800" cy="157515"/>
            </a:xfrm>
          </p:grpSpPr>
          <p:sp>
            <p:nvSpPr>
              <p:cNvPr id="2094" name="Google Shape;2094;p33"/>
              <p:cNvSpPr/>
              <p:nvPr/>
            </p:nvSpPr>
            <p:spPr>
              <a:xfrm>
                <a:off x="3282925" y="2967625"/>
                <a:ext cx="228000" cy="67200"/>
              </a:xfrm>
              <a:prstGeom prst="roundRect">
                <a:avLst>
                  <a:gd fmla="val 16667" name="adj"/>
                </a:avLst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095" name="Google Shape;2095;p33"/>
              <p:cNvGrpSpPr/>
              <p:nvPr/>
            </p:nvGrpSpPr>
            <p:grpSpPr>
              <a:xfrm>
                <a:off x="3268800" y="2958700"/>
                <a:ext cx="244800" cy="157515"/>
                <a:chOff x="3268800" y="2958700"/>
                <a:chExt cx="244800" cy="157515"/>
              </a:xfrm>
            </p:grpSpPr>
            <p:sp>
              <p:nvSpPr>
                <p:cNvPr id="2096" name="Google Shape;2096;p33"/>
                <p:cNvSpPr/>
                <p:nvPr/>
              </p:nvSpPr>
              <p:spPr>
                <a:xfrm rot="5684873">
                  <a:off x="3273895" y="3010358"/>
                  <a:ext cx="90611" cy="93601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7" name="Google Shape;2097;p33"/>
                <p:cNvSpPr/>
                <p:nvPr/>
              </p:nvSpPr>
              <p:spPr>
                <a:xfrm rot="5169316">
                  <a:off x="3409074" y="3012144"/>
                  <a:ext cx="111852" cy="89942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8" name="Google Shape;2098;p33"/>
                <p:cNvSpPr/>
                <p:nvPr/>
              </p:nvSpPr>
              <p:spPr>
                <a:xfrm>
                  <a:off x="3283200" y="2958700"/>
                  <a:ext cx="228000" cy="168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pic>
          <p:nvPicPr>
            <p:cNvPr id="2099" name="Google Shape;2099;p33"/>
            <p:cNvPicPr preferRelativeResize="0"/>
            <p:nvPr/>
          </p:nvPicPr>
          <p:blipFill rotWithShape="1">
            <a:blip r:embed="rId13">
              <a:alphaModFix/>
            </a:blip>
            <a:srcRect b="39828" l="42514" r="41882" t="40113"/>
            <a:stretch/>
          </p:blipFill>
          <p:spPr>
            <a:xfrm>
              <a:off x="3375300" y="2710499"/>
              <a:ext cx="456474" cy="4399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00" name="Google Shape;2100;p33"/>
          <p:cNvSpPr/>
          <p:nvPr/>
        </p:nvSpPr>
        <p:spPr>
          <a:xfrm>
            <a:off x="5071075" y="1781900"/>
            <a:ext cx="3135300" cy="2217300"/>
          </a:xfrm>
          <a:prstGeom prst="roundRect">
            <a:avLst>
              <a:gd fmla="val 6948" name="adj"/>
            </a:avLst>
          </a:prstGeom>
          <a:gradFill>
            <a:gsLst>
              <a:gs pos="0">
                <a:srgbClr val="000000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1" name="Google Shape;2101;p33"/>
          <p:cNvPicPr preferRelativeResize="0"/>
          <p:nvPr/>
        </p:nvPicPr>
        <p:blipFill rotWithShape="1">
          <a:blip r:embed="rId14">
            <a:alphaModFix/>
          </a:blip>
          <a:srcRect b="22026" l="55371" r="21582" t="49367"/>
          <a:stretch/>
        </p:blipFill>
        <p:spPr>
          <a:xfrm rot="-5400000">
            <a:off x="6792662" y="2422738"/>
            <a:ext cx="1331725" cy="1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2" name="Google Shape;2102;p33"/>
          <p:cNvPicPr preferRelativeResize="0"/>
          <p:nvPr/>
        </p:nvPicPr>
        <p:blipFill rotWithShape="1">
          <a:blip r:embed="rId14">
            <a:alphaModFix/>
          </a:blip>
          <a:srcRect b="10502" l="46455" r="21583" t="87399"/>
          <a:stretch/>
        </p:blipFill>
        <p:spPr>
          <a:xfrm rot="-5400000">
            <a:off x="7178012" y="2713375"/>
            <a:ext cx="1846950" cy="9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3" name="Google Shape;2103;p33"/>
          <p:cNvGrpSpPr/>
          <p:nvPr/>
        </p:nvGrpSpPr>
        <p:grpSpPr>
          <a:xfrm>
            <a:off x="5131304" y="1839175"/>
            <a:ext cx="3014296" cy="1918900"/>
            <a:chOff x="5131304" y="1839175"/>
            <a:chExt cx="3014296" cy="1918900"/>
          </a:xfrm>
        </p:grpSpPr>
        <p:grpSp>
          <p:nvGrpSpPr>
            <p:cNvPr id="2104" name="Google Shape;2104;p33"/>
            <p:cNvGrpSpPr/>
            <p:nvPr/>
          </p:nvGrpSpPr>
          <p:grpSpPr>
            <a:xfrm rot="-5400000">
              <a:off x="5679050" y="1291429"/>
              <a:ext cx="1918803" cy="3014296"/>
              <a:chOff x="5104497" y="1899118"/>
              <a:chExt cx="2947471" cy="1992923"/>
            </a:xfrm>
          </p:grpSpPr>
          <p:grpSp>
            <p:nvGrpSpPr>
              <p:cNvPr id="2105" name="Google Shape;2105;p33"/>
              <p:cNvGrpSpPr/>
              <p:nvPr/>
            </p:nvGrpSpPr>
            <p:grpSpPr>
              <a:xfrm>
                <a:off x="5104497" y="1899118"/>
                <a:ext cx="2947453" cy="1992923"/>
                <a:chOff x="5104575" y="1976450"/>
                <a:chExt cx="2306843" cy="1666323"/>
              </a:xfrm>
            </p:grpSpPr>
            <p:pic>
              <p:nvPicPr>
                <p:cNvPr id="2106" name="Google Shape;2106;p33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50381" l="35689" r="44986" t="10887"/>
                <a:stretch/>
              </p:blipFill>
              <p:spPr>
                <a:xfrm>
                  <a:off x="5104575" y="1976450"/>
                  <a:ext cx="1326374" cy="9509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107" name="Google Shape;2107;p33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50381" l="54945" r="21728" t="10887"/>
                <a:stretch/>
              </p:blipFill>
              <p:spPr>
                <a:xfrm>
                  <a:off x="5801225" y="1976450"/>
                  <a:ext cx="1601026" cy="9509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108" name="Google Shape;2108;p33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10502" l="35937" r="42156" t="61951"/>
                <a:stretch/>
              </p:blipFill>
              <p:spPr>
                <a:xfrm>
                  <a:off x="5345889" y="2922756"/>
                  <a:ext cx="1547429" cy="71535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109" name="Google Shape;2109;p33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10502" l="55372" r="21581" t="61951"/>
                <a:stretch/>
              </p:blipFill>
              <p:spPr>
                <a:xfrm>
                  <a:off x="5810397" y="2927419"/>
                  <a:ext cx="1601021" cy="71535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2110" name="Google Shape;2110;p33"/>
              <p:cNvPicPr preferRelativeResize="0"/>
              <p:nvPr/>
            </p:nvPicPr>
            <p:blipFill rotWithShape="1">
              <a:blip r:embed="rId14">
                <a:alphaModFix/>
              </a:blip>
              <a:srcRect b="30854" l="35937" r="42156" t="61951"/>
              <a:stretch/>
            </p:blipFill>
            <p:spPr>
              <a:xfrm>
                <a:off x="5107400" y="3393958"/>
                <a:ext cx="1977150" cy="223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11" name="Google Shape;2111;p33"/>
              <p:cNvPicPr preferRelativeResize="0"/>
              <p:nvPr/>
            </p:nvPicPr>
            <p:blipFill rotWithShape="1">
              <a:blip r:embed="rId14">
                <a:alphaModFix/>
              </a:blip>
              <a:srcRect b="22026" l="55371" r="21582" t="49367"/>
              <a:stretch/>
            </p:blipFill>
            <p:spPr>
              <a:xfrm>
                <a:off x="6006306" y="3036487"/>
                <a:ext cx="2045661" cy="83358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112" name="Google Shape;2112;p33"/>
            <p:cNvPicPr preferRelativeResize="0"/>
            <p:nvPr/>
          </p:nvPicPr>
          <p:blipFill rotWithShape="1">
            <a:blip r:embed="rId14">
              <a:alphaModFix/>
            </a:blip>
            <a:srcRect b="22024" l="35753" r="54392" t="49369"/>
            <a:stretch/>
          </p:blipFill>
          <p:spPr>
            <a:xfrm rot="-5400000">
              <a:off x="7182175" y="2807775"/>
              <a:ext cx="596226" cy="13043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13" name="Google Shape;2113;p3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232175" y="1587650"/>
            <a:ext cx="529175" cy="3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4" name="Google Shape;2114;p3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5663" y="1587650"/>
            <a:ext cx="529175" cy="3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225550" y="1587650"/>
            <a:ext cx="529175" cy="3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6" name="Google Shape;2116;p3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003819" y="1815969"/>
            <a:ext cx="188156" cy="27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17" name="Google Shape;2117;p33"/>
          <p:cNvSpPr txBox="1"/>
          <p:nvPr/>
        </p:nvSpPr>
        <p:spPr>
          <a:xfrm>
            <a:off x="3203225" y="1855575"/>
            <a:ext cx="6039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150</a:t>
            </a:r>
            <a:endParaRPr b="1" sz="1000">
              <a:solidFill>
                <a:srgbClr val="FFFFFF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2118" name="Google Shape;2118;p33"/>
          <p:cNvSpPr/>
          <p:nvPr/>
        </p:nvSpPr>
        <p:spPr>
          <a:xfrm>
            <a:off x="5898275" y="3711175"/>
            <a:ext cx="1359900" cy="4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0000"/>
              </a:gs>
              <a:gs pos="23000">
                <a:srgbClr val="434343"/>
              </a:gs>
              <a:gs pos="50000">
                <a:srgbClr val="000000"/>
              </a:gs>
              <a:gs pos="75000">
                <a:srgbClr val="434343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9" name="Google Shape;2119;p33"/>
          <p:cNvSpPr/>
          <p:nvPr/>
        </p:nvSpPr>
        <p:spPr>
          <a:xfrm>
            <a:off x="6778575" y="3711175"/>
            <a:ext cx="1359900" cy="4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0000"/>
              </a:gs>
              <a:gs pos="23000">
                <a:srgbClr val="434343"/>
              </a:gs>
              <a:gs pos="50000">
                <a:srgbClr val="000000"/>
              </a:gs>
              <a:gs pos="75000">
                <a:srgbClr val="434343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0" name="Google Shape;2120;p33"/>
          <p:cNvSpPr/>
          <p:nvPr/>
        </p:nvSpPr>
        <p:spPr>
          <a:xfrm>
            <a:off x="5148525" y="3711175"/>
            <a:ext cx="1359900" cy="4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0000"/>
              </a:gs>
              <a:gs pos="23000">
                <a:srgbClr val="434343"/>
              </a:gs>
              <a:gs pos="50000">
                <a:srgbClr val="000000"/>
              </a:gs>
              <a:gs pos="75000">
                <a:srgbClr val="434343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1" name="Google Shape;2121;p3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148525" y="1587638"/>
            <a:ext cx="529175" cy="355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22" name="Google Shape;2122;p33"/>
          <p:cNvGrpSpPr/>
          <p:nvPr/>
        </p:nvGrpSpPr>
        <p:grpSpPr>
          <a:xfrm>
            <a:off x="5612400" y="1634563"/>
            <a:ext cx="684000" cy="415875"/>
            <a:chOff x="5605100" y="1634563"/>
            <a:chExt cx="684000" cy="415875"/>
          </a:xfrm>
        </p:grpSpPr>
        <p:pic>
          <p:nvPicPr>
            <p:cNvPr id="2123" name="Google Shape;2123;p33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5605100" y="1634563"/>
              <a:ext cx="684000" cy="415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4" name="Google Shape;2124;p33"/>
            <p:cNvSpPr txBox="1"/>
            <p:nvPr/>
          </p:nvSpPr>
          <p:spPr>
            <a:xfrm>
              <a:off x="5641400" y="1708550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전사</a:t>
              </a:r>
              <a:endParaRPr sz="10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2125" name="Google Shape;2125;p33"/>
          <p:cNvSpPr txBox="1"/>
          <p:nvPr/>
        </p:nvSpPr>
        <p:spPr>
          <a:xfrm>
            <a:off x="5107400" y="1631188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마법사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2126" name="Google Shape;2126;p33"/>
          <p:cNvSpPr txBox="1"/>
          <p:nvPr/>
        </p:nvSpPr>
        <p:spPr>
          <a:xfrm>
            <a:off x="6191063" y="1631200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도적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2127" name="Google Shape;2127;p33"/>
          <p:cNvSpPr txBox="1"/>
          <p:nvPr/>
        </p:nvSpPr>
        <p:spPr>
          <a:xfrm>
            <a:off x="6684550" y="1631200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사제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2128" name="Google Shape;2128;p33"/>
          <p:cNvSpPr txBox="1"/>
          <p:nvPr/>
        </p:nvSpPr>
        <p:spPr>
          <a:xfrm>
            <a:off x="7184450" y="1631200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공용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pic>
        <p:nvPicPr>
          <p:cNvPr id="2129" name="Google Shape;2129;p33"/>
          <p:cNvPicPr preferRelativeResize="0"/>
          <p:nvPr/>
        </p:nvPicPr>
        <p:blipFill rotWithShape="1">
          <a:blip r:embed="rId14">
            <a:alphaModFix/>
          </a:blip>
          <a:srcRect b="10502" l="46455" r="21583" t="87399"/>
          <a:stretch/>
        </p:blipFill>
        <p:spPr>
          <a:xfrm rot="-5400000">
            <a:off x="7178025" y="2749300"/>
            <a:ext cx="1846950" cy="9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0" name="Google Shape;2130;p33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477400" y="2668338"/>
            <a:ext cx="273600" cy="27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1" name="Google Shape;2131;p33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477400" y="2668338"/>
            <a:ext cx="2844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2" name="Google Shape;2132;p33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477400" y="2146921"/>
            <a:ext cx="284400" cy="28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3" name="Google Shape;2133;p33"/>
          <p:cNvSpPr/>
          <p:nvPr/>
        </p:nvSpPr>
        <p:spPr>
          <a:xfrm>
            <a:off x="5448738" y="2830288"/>
            <a:ext cx="341700" cy="273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4" name="Google Shape;2134;p33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745457" y="1513955"/>
            <a:ext cx="5015886" cy="3120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33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928925" y="2330670"/>
            <a:ext cx="482175" cy="482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6" name="Google Shape;2136;p33"/>
          <p:cNvGrpSpPr/>
          <p:nvPr/>
        </p:nvGrpSpPr>
        <p:grpSpPr>
          <a:xfrm>
            <a:off x="3747414" y="2881678"/>
            <a:ext cx="1043125" cy="968866"/>
            <a:chOff x="3914213" y="2952750"/>
            <a:chExt cx="816600" cy="816300"/>
          </a:xfrm>
        </p:grpSpPr>
        <p:pic>
          <p:nvPicPr>
            <p:cNvPr id="2137" name="Google Shape;2137;p33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3914213" y="2952750"/>
              <a:ext cx="816600" cy="816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8" name="Google Shape;2138;p33"/>
            <p:cNvPicPr preferRelativeResize="0"/>
            <p:nvPr/>
          </p:nvPicPr>
          <p:blipFill>
            <a:blip r:embed="rId22">
              <a:alphaModFix/>
            </a:blip>
            <a:stretch>
              <a:fillRect/>
            </a:stretch>
          </p:blipFill>
          <p:spPr>
            <a:xfrm>
              <a:off x="4016825" y="2952750"/>
              <a:ext cx="611400" cy="663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39" name="Google Shape;2139;p33"/>
          <p:cNvSpPr txBox="1"/>
          <p:nvPr/>
        </p:nvSpPr>
        <p:spPr>
          <a:xfrm>
            <a:off x="5178156" y="3717251"/>
            <a:ext cx="802500" cy="217800"/>
          </a:xfrm>
          <a:prstGeom prst="rect">
            <a:avLst/>
          </a:prstGeom>
          <a:gradFill>
            <a:gsLst>
              <a:gs pos="0">
                <a:srgbClr val="274E13"/>
              </a:gs>
              <a:gs pos="25000">
                <a:srgbClr val="274E13"/>
              </a:gs>
              <a:gs pos="50000">
                <a:srgbClr val="38761D"/>
              </a:gs>
              <a:gs pos="75000">
                <a:srgbClr val="274E13"/>
              </a:gs>
              <a:gs pos="100000">
                <a:srgbClr val="203E13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D5F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9EF382"/>
                </a:solidFill>
                <a:latin typeface="Gungsuh"/>
                <a:ea typeface="Gungsuh"/>
                <a:cs typeface="Gungsuh"/>
                <a:sym typeface="Gungsuh"/>
              </a:rPr>
              <a:t>레벨업</a:t>
            </a:r>
            <a:endParaRPr b="1" sz="1000">
              <a:solidFill>
                <a:srgbClr val="9EF382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2140" name="Google Shape;2140;p33"/>
          <p:cNvSpPr txBox="1"/>
          <p:nvPr/>
        </p:nvSpPr>
        <p:spPr>
          <a:xfrm>
            <a:off x="2581575" y="3722039"/>
            <a:ext cx="885300" cy="208200"/>
          </a:xfrm>
          <a:prstGeom prst="rect">
            <a:avLst/>
          </a:prstGeom>
          <a:gradFill>
            <a:gsLst>
              <a:gs pos="0">
                <a:srgbClr val="FF9900"/>
              </a:gs>
              <a:gs pos="50000">
                <a:srgbClr val="B45F06"/>
              </a:gs>
              <a:gs pos="100000">
                <a:srgbClr val="FF9900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4F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9CB9C"/>
                </a:solidFill>
                <a:latin typeface="Gungsuh"/>
                <a:ea typeface="Gungsuh"/>
                <a:cs typeface="Gungsuh"/>
                <a:sym typeface="Gungsuh"/>
              </a:rPr>
              <a:t>돌아가기</a:t>
            </a:r>
            <a:endParaRPr b="1" sz="1000">
              <a:solidFill>
                <a:srgbClr val="F9CB9C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cxnSp>
        <p:nvCxnSpPr>
          <p:cNvPr id="2141" name="Google Shape;2141;p33"/>
          <p:cNvCxnSpPr>
            <a:stCxn id="2142" idx="6"/>
          </p:cNvCxnSpPr>
          <p:nvPr/>
        </p:nvCxnSpPr>
        <p:spPr>
          <a:xfrm flipH="1" rot="10800000">
            <a:off x="4790525" y="3201950"/>
            <a:ext cx="360900" cy="72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3" name="Google Shape;2143;p33"/>
          <p:cNvSpPr txBox="1"/>
          <p:nvPr/>
        </p:nvSpPr>
        <p:spPr>
          <a:xfrm>
            <a:off x="5178150" y="3060650"/>
            <a:ext cx="1460400" cy="26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D9D9D9"/>
                </a:solidFill>
              </a:rPr>
              <a:t>인게임 스킬이미지</a:t>
            </a:r>
            <a:endParaRPr sz="1200">
              <a:solidFill>
                <a:srgbClr val="D9D9D9"/>
              </a:solidFill>
            </a:endParaRPr>
          </a:p>
        </p:txBody>
      </p:sp>
      <p:grpSp>
        <p:nvGrpSpPr>
          <p:cNvPr id="2144" name="Google Shape;2144;p33"/>
          <p:cNvGrpSpPr/>
          <p:nvPr/>
        </p:nvGrpSpPr>
        <p:grpSpPr>
          <a:xfrm>
            <a:off x="3411100" y="1942666"/>
            <a:ext cx="2669342" cy="904458"/>
            <a:chOff x="3698368" y="2013247"/>
            <a:chExt cx="2173200" cy="803320"/>
          </a:xfrm>
        </p:grpSpPr>
        <p:sp>
          <p:nvSpPr>
            <p:cNvPr id="2145" name="Google Shape;2145;p33"/>
            <p:cNvSpPr txBox="1"/>
            <p:nvPr/>
          </p:nvSpPr>
          <p:spPr>
            <a:xfrm>
              <a:off x="3852300" y="2013247"/>
              <a:ext cx="10926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실드</a:t>
              </a:r>
              <a:endParaRPr b="1"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2146" name="Google Shape;2146;p33"/>
            <p:cNvSpPr txBox="1"/>
            <p:nvPr/>
          </p:nvSpPr>
          <p:spPr>
            <a:xfrm>
              <a:off x="3852311" y="2212061"/>
              <a:ext cx="10926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7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LV  1</a:t>
              </a:r>
              <a:endParaRPr b="1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2147" name="Google Shape;2147;p33"/>
            <p:cNvSpPr txBox="1"/>
            <p:nvPr/>
          </p:nvSpPr>
          <p:spPr>
            <a:xfrm>
              <a:off x="3698368" y="2447267"/>
              <a:ext cx="2173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정신을 집중해 보호막을 생성한다.</a:t>
              </a:r>
              <a:endParaRPr b="1"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     </a:t>
              </a:r>
              <a:r>
                <a:rPr b="1" lang="ko" sz="1000">
                  <a:solidFill>
                    <a:srgbClr val="6D9EEB"/>
                  </a:solidFill>
                  <a:latin typeface="Gungsuh"/>
                  <a:ea typeface="Gungsuh"/>
                  <a:cs typeface="Gungsuh"/>
                  <a:sym typeface="Gungsuh"/>
                </a:rPr>
                <a:t>( 보호막 : 100 )</a:t>
              </a:r>
              <a:endParaRPr b="1" sz="1000">
                <a:solidFill>
                  <a:srgbClr val="6D9EEB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2142" name="Google Shape;2142;p33"/>
          <p:cNvSpPr/>
          <p:nvPr/>
        </p:nvSpPr>
        <p:spPr>
          <a:xfrm>
            <a:off x="3747425" y="2789750"/>
            <a:ext cx="1043100" cy="969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8" name="Google Shape;2148;p3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933730" y="2892908"/>
            <a:ext cx="155501" cy="148385"/>
          </a:xfrm>
          <a:prstGeom prst="rect">
            <a:avLst/>
          </a:prstGeom>
          <a:noFill/>
          <a:ln>
            <a:noFill/>
          </a:ln>
        </p:spPr>
      </p:pic>
      <p:sp>
        <p:nvSpPr>
          <p:cNvPr id="2149" name="Google Shape;2149;p33"/>
          <p:cNvSpPr txBox="1"/>
          <p:nvPr/>
        </p:nvSpPr>
        <p:spPr>
          <a:xfrm>
            <a:off x="3089227" y="2844550"/>
            <a:ext cx="3417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10</a:t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2150" name="Google Shape;2150;p33"/>
          <p:cNvSpPr/>
          <p:nvPr/>
        </p:nvSpPr>
        <p:spPr>
          <a:xfrm>
            <a:off x="2883700" y="2789650"/>
            <a:ext cx="529200" cy="354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51" name="Google Shape;2151;p33"/>
          <p:cNvCxnSpPr>
            <a:stCxn id="2150" idx="2"/>
            <a:endCxn id="2152" idx="2"/>
          </p:cNvCxnSpPr>
          <p:nvPr/>
        </p:nvCxnSpPr>
        <p:spPr>
          <a:xfrm rot="10800000">
            <a:off x="2557000" y="2739100"/>
            <a:ext cx="326700" cy="228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2" name="Google Shape;2152;p33"/>
          <p:cNvSpPr txBox="1"/>
          <p:nvPr/>
        </p:nvSpPr>
        <p:spPr>
          <a:xfrm>
            <a:off x="2083375" y="2493975"/>
            <a:ext cx="947400" cy="24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D9D9D9"/>
                </a:solidFill>
              </a:rPr>
              <a:t>캐릭터 마력 증가량</a:t>
            </a:r>
            <a:endParaRPr sz="800">
              <a:solidFill>
                <a:srgbClr val="D9D9D9"/>
              </a:solidFill>
            </a:endParaRPr>
          </a:p>
        </p:txBody>
      </p:sp>
      <p:grpSp>
        <p:nvGrpSpPr>
          <p:cNvPr id="2153" name="Google Shape;2153;p33"/>
          <p:cNvGrpSpPr/>
          <p:nvPr/>
        </p:nvGrpSpPr>
        <p:grpSpPr>
          <a:xfrm>
            <a:off x="3647387" y="4357888"/>
            <a:ext cx="1695200" cy="499375"/>
            <a:chOff x="3807137" y="4310988"/>
            <a:chExt cx="1695200" cy="499375"/>
          </a:xfrm>
        </p:grpSpPr>
        <p:pic>
          <p:nvPicPr>
            <p:cNvPr id="2154" name="Google Shape;2154;p3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807137" y="4310988"/>
              <a:ext cx="1695200" cy="499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5" name="Google Shape;2155;p33"/>
            <p:cNvSpPr txBox="1"/>
            <p:nvPr/>
          </p:nvSpPr>
          <p:spPr>
            <a:xfrm>
              <a:off x="3912963" y="4366563"/>
              <a:ext cx="14835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CCCCCC"/>
                  </a:solidFill>
                  <a:latin typeface="Gungsuh"/>
                  <a:ea typeface="Gungsuh"/>
                  <a:cs typeface="Gungsuh"/>
                  <a:sym typeface="Gungsuh"/>
                </a:rPr>
                <a:t>완료</a:t>
              </a:r>
              <a:endParaRPr>
                <a:solidFill>
                  <a:srgbClr val="CCCCCC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34"/>
          <p:cNvSpPr txBox="1"/>
          <p:nvPr>
            <p:ph type="title"/>
          </p:nvPr>
        </p:nvSpPr>
        <p:spPr>
          <a:xfrm>
            <a:off x="311700" y="16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약탈 -&gt; 캠페인</a:t>
            </a:r>
            <a:endParaRPr sz="1800"/>
          </a:p>
        </p:txBody>
      </p:sp>
      <p:grpSp>
        <p:nvGrpSpPr>
          <p:cNvPr id="2161" name="Google Shape;2161;p34"/>
          <p:cNvGrpSpPr/>
          <p:nvPr/>
        </p:nvGrpSpPr>
        <p:grpSpPr>
          <a:xfrm>
            <a:off x="274675" y="997772"/>
            <a:ext cx="8440600" cy="3938665"/>
            <a:chOff x="274675" y="997772"/>
            <a:chExt cx="8440600" cy="3938665"/>
          </a:xfrm>
        </p:grpSpPr>
        <p:grpSp>
          <p:nvGrpSpPr>
            <p:cNvPr id="2162" name="Google Shape;2162;p34"/>
            <p:cNvGrpSpPr/>
            <p:nvPr/>
          </p:nvGrpSpPr>
          <p:grpSpPr>
            <a:xfrm>
              <a:off x="274675" y="997772"/>
              <a:ext cx="8440600" cy="3938665"/>
              <a:chOff x="274675" y="997772"/>
              <a:chExt cx="8440600" cy="3938665"/>
            </a:xfrm>
          </p:grpSpPr>
          <p:grpSp>
            <p:nvGrpSpPr>
              <p:cNvPr id="2163" name="Google Shape;2163;p34"/>
              <p:cNvGrpSpPr/>
              <p:nvPr/>
            </p:nvGrpSpPr>
            <p:grpSpPr>
              <a:xfrm>
                <a:off x="311710" y="997772"/>
                <a:ext cx="8321484" cy="3938665"/>
                <a:chOff x="311710" y="997772"/>
                <a:chExt cx="8321484" cy="3938665"/>
              </a:xfrm>
            </p:grpSpPr>
            <p:sp>
              <p:nvSpPr>
                <p:cNvPr id="2164" name="Google Shape;2164;p34"/>
                <p:cNvSpPr/>
                <p:nvPr/>
              </p:nvSpPr>
              <p:spPr>
                <a:xfrm>
                  <a:off x="3900675" y="2253600"/>
                  <a:ext cx="1312800" cy="9087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EEEEEE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5" name="Google Shape;2165;p34"/>
                <p:cNvSpPr/>
                <p:nvPr/>
              </p:nvSpPr>
              <p:spPr>
                <a:xfrm>
                  <a:off x="4281925" y="2635825"/>
                  <a:ext cx="432900" cy="258600"/>
                </a:xfrm>
                <a:prstGeom prst="sun">
                  <a:avLst>
                    <a:gd fmla="val 25000" name="adj"/>
                  </a:avLst>
                </a:prstGeom>
                <a:solidFill>
                  <a:srgbClr val="FF0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6" name="Google Shape;2166;p34"/>
                <p:cNvSpPr/>
                <p:nvPr/>
              </p:nvSpPr>
              <p:spPr>
                <a:xfrm>
                  <a:off x="6676300" y="2425675"/>
                  <a:ext cx="672000" cy="620400"/>
                </a:xfrm>
                <a:prstGeom prst="mathPlus">
                  <a:avLst>
                    <a:gd fmla="val 23520" name="adj1"/>
                  </a:avLst>
                </a:prstGeom>
                <a:solidFill>
                  <a:srgbClr val="00FF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167" name="Google Shape;2167;p34"/>
                <p:cNvCxnSpPr>
                  <a:stCxn id="2168" idx="2"/>
                  <a:endCxn id="2169" idx="0"/>
                </p:cNvCxnSpPr>
                <p:nvPr/>
              </p:nvCxnSpPr>
              <p:spPr>
                <a:xfrm flipH="1">
                  <a:off x="2433925" y="1857700"/>
                  <a:ext cx="27300" cy="568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EFEFEF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2168" name="Google Shape;2168;p34"/>
                <p:cNvSpPr txBox="1"/>
                <p:nvPr/>
              </p:nvSpPr>
              <p:spPr>
                <a:xfrm>
                  <a:off x="1734475" y="1599100"/>
                  <a:ext cx="1453500" cy="2586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D9D9D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>
                      <a:solidFill>
                        <a:srgbClr val="EFEFEF"/>
                      </a:solidFill>
                    </a:rPr>
                    <a:t>기존에 생성했던 던전</a:t>
                  </a:r>
                  <a:endParaRPr sz="1000">
                    <a:solidFill>
                      <a:srgbClr val="EFEFEF"/>
                    </a:solidFill>
                  </a:endParaRPr>
                </a:p>
              </p:txBody>
            </p:sp>
            <p:grpSp>
              <p:nvGrpSpPr>
                <p:cNvPr id="2170" name="Google Shape;2170;p34"/>
                <p:cNvGrpSpPr/>
                <p:nvPr/>
              </p:nvGrpSpPr>
              <p:grpSpPr>
                <a:xfrm>
                  <a:off x="311710" y="997772"/>
                  <a:ext cx="8321484" cy="3938665"/>
                  <a:chOff x="1538200" y="1020900"/>
                  <a:chExt cx="6391800" cy="3346075"/>
                </a:xfrm>
              </p:grpSpPr>
              <p:pic>
                <p:nvPicPr>
                  <p:cNvPr id="2171" name="Google Shape;2171;p34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5465" l="0" r="0" t="0"/>
                  <a:stretch/>
                </p:blipFill>
                <p:spPr>
                  <a:xfrm>
                    <a:off x="1538200" y="1020900"/>
                    <a:ext cx="3369000" cy="1837200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>
                    <a:noFill/>
                  </a:ln>
                </p:spPr>
              </p:pic>
              <p:pic>
                <p:nvPicPr>
                  <p:cNvPr id="2172" name="Google Shape;2172;p34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5465" l="0" r="0" t="0"/>
                  <a:stretch/>
                </p:blipFill>
                <p:spPr>
                  <a:xfrm>
                    <a:off x="4561000" y="1020900"/>
                    <a:ext cx="3369000" cy="1837200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>
                    <a:noFill/>
                  </a:ln>
                </p:spPr>
              </p:pic>
              <p:pic>
                <p:nvPicPr>
                  <p:cNvPr id="2173" name="Google Shape;2173;p34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5465" l="0" r="0" t="0"/>
                  <a:stretch/>
                </p:blipFill>
                <p:spPr>
                  <a:xfrm>
                    <a:off x="1538200" y="2529775"/>
                    <a:ext cx="3369000" cy="1837200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>
                    <a:noFill/>
                  </a:ln>
                </p:spPr>
              </p:pic>
              <p:pic>
                <p:nvPicPr>
                  <p:cNvPr id="2174" name="Google Shape;2174;p34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5465" l="0" r="0" t="0"/>
                  <a:stretch/>
                </p:blipFill>
                <p:spPr>
                  <a:xfrm>
                    <a:off x="4561000" y="2529775"/>
                    <a:ext cx="3369000" cy="1837200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2175" name="Google Shape;2175;p34"/>
              <p:cNvGrpSpPr/>
              <p:nvPr/>
            </p:nvGrpSpPr>
            <p:grpSpPr>
              <a:xfrm>
                <a:off x="513387" y="1093875"/>
                <a:ext cx="691825" cy="396000"/>
                <a:chOff x="513388" y="1093875"/>
                <a:chExt cx="691825" cy="396000"/>
              </a:xfrm>
            </p:grpSpPr>
            <p:pic>
              <p:nvPicPr>
                <p:cNvPr id="2176" name="Google Shape;2176;p34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513387" y="1093875"/>
                  <a:ext cx="691825" cy="396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177" name="Google Shape;2177;p34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651932" y="1201034"/>
                  <a:ext cx="414734" cy="18168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2178" name="Google Shape;2178;p34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74675" y="1757325"/>
                <a:ext cx="1388700" cy="814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79" name="Google Shape;2179;p34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74675" y="2453500"/>
                <a:ext cx="1388700" cy="814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80" name="Google Shape;2180;p34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1787700" y="1057575"/>
                <a:ext cx="3225675" cy="35110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81" name="Google Shape;2181;p34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74675" y="3156375"/>
                <a:ext cx="1388700" cy="814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82" name="Google Shape;2182;p34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4729425" y="1057575"/>
                <a:ext cx="3985849" cy="35473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183" name="Google Shape;2183;p34"/>
              <p:cNvGrpSpPr/>
              <p:nvPr/>
            </p:nvGrpSpPr>
            <p:grpSpPr>
              <a:xfrm>
                <a:off x="2552937" y="1257963"/>
                <a:ext cx="1695200" cy="499375"/>
                <a:chOff x="2662575" y="1270788"/>
                <a:chExt cx="1695200" cy="499375"/>
              </a:xfrm>
            </p:grpSpPr>
            <p:pic>
              <p:nvPicPr>
                <p:cNvPr id="2184" name="Google Shape;2184;p34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2662575" y="1270788"/>
                  <a:ext cx="1695200" cy="4993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185" name="Google Shape;2185;p34"/>
                <p:cNvSpPr txBox="1"/>
                <p:nvPr/>
              </p:nvSpPr>
              <p:spPr>
                <a:xfrm>
                  <a:off x="2773350" y="1329113"/>
                  <a:ext cx="1483500" cy="388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>
                      <a:solidFill>
                        <a:srgbClr val="CCCCCC"/>
                      </a:solidFill>
                      <a:latin typeface="Gungsuh"/>
                      <a:ea typeface="Gungsuh"/>
                      <a:cs typeface="Gungsuh"/>
                      <a:sym typeface="Gungsuh"/>
                    </a:rPr>
                    <a:t>말랑이좋아</a:t>
                  </a:r>
                  <a:endParaRPr>
                    <a:solidFill>
                      <a:srgbClr val="CCCCCC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sp>
            <p:nvSpPr>
              <p:cNvPr id="2186" name="Google Shape;2186;p34"/>
              <p:cNvSpPr/>
              <p:nvPr/>
            </p:nvSpPr>
            <p:spPr>
              <a:xfrm rot="8096626">
                <a:off x="4508392" y="1408584"/>
                <a:ext cx="216163" cy="198131"/>
              </a:xfrm>
              <a:prstGeom prst="halfFrame">
                <a:avLst>
                  <a:gd fmla="val 33333" name="adj1"/>
                  <a:gd fmla="val 33333" name="adj2"/>
                </a:avLst>
              </a:prstGeom>
              <a:gradFill>
                <a:gsLst>
                  <a:gs pos="0">
                    <a:srgbClr val="FFC002"/>
                  </a:gs>
                  <a:gs pos="100000">
                    <a:srgbClr val="795B04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7" name="Google Shape;2187;p34"/>
              <p:cNvSpPr/>
              <p:nvPr/>
            </p:nvSpPr>
            <p:spPr>
              <a:xfrm rot="-2905950">
                <a:off x="2054753" y="1408613"/>
                <a:ext cx="216126" cy="198064"/>
              </a:xfrm>
              <a:prstGeom prst="halfFrame">
                <a:avLst>
                  <a:gd fmla="val 33333" name="adj1"/>
                  <a:gd fmla="val 33333" name="adj2"/>
                </a:avLst>
              </a:prstGeom>
              <a:gradFill>
                <a:gsLst>
                  <a:gs pos="0">
                    <a:srgbClr val="FFC002"/>
                  </a:gs>
                  <a:gs pos="100000">
                    <a:srgbClr val="795B04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8" name="Google Shape;2188;p34"/>
              <p:cNvSpPr/>
              <p:nvPr/>
            </p:nvSpPr>
            <p:spPr>
              <a:xfrm>
                <a:off x="4305225" y="2686563"/>
                <a:ext cx="187500" cy="348300"/>
              </a:xfrm>
              <a:prstGeom prst="curvedLeftArrow">
                <a:avLst>
                  <a:gd fmla="val 25000" name="adj1"/>
                  <a:gd fmla="val 50000" name="adj2"/>
                  <a:gd fmla="val 25000" name="adj3"/>
                </a:avLst>
              </a:prstGeom>
              <a:gradFill>
                <a:gsLst>
                  <a:gs pos="0">
                    <a:srgbClr val="7A7A7A"/>
                  </a:gs>
                  <a:gs pos="100000">
                    <a:srgbClr val="393939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9" name="Google Shape;2189;p34"/>
              <p:cNvSpPr/>
              <p:nvPr/>
            </p:nvSpPr>
            <p:spPr>
              <a:xfrm rot="10800000">
                <a:off x="2308625" y="2686563"/>
                <a:ext cx="187500" cy="348300"/>
              </a:xfrm>
              <a:prstGeom prst="curvedLeftArrow">
                <a:avLst>
                  <a:gd fmla="val 25000" name="adj1"/>
                  <a:gd fmla="val 50000" name="adj2"/>
                  <a:gd fmla="val 25000" name="adj3"/>
                </a:avLst>
              </a:prstGeom>
              <a:gradFill>
                <a:gsLst>
                  <a:gs pos="0">
                    <a:srgbClr val="7A7A7A"/>
                  </a:gs>
                  <a:gs pos="100000">
                    <a:srgbClr val="393939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190" name="Google Shape;2190;p34"/>
              <p:cNvPicPr preferRelativeResize="0"/>
              <p:nvPr/>
            </p:nvPicPr>
            <p:blipFill>
              <a:blip r:embed="rId11">
                <a:alphaModFix amt="40000"/>
              </a:blip>
              <a:stretch>
                <a:fillRect/>
              </a:stretch>
            </p:blipFill>
            <p:spPr>
              <a:xfrm rot="-13">
                <a:off x="2415927" y="2613521"/>
                <a:ext cx="1947373" cy="124353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91" name="Google Shape;2191;p34"/>
              <p:cNvSpPr txBox="1"/>
              <p:nvPr/>
            </p:nvSpPr>
            <p:spPr>
              <a:xfrm>
                <a:off x="379787" y="1970425"/>
                <a:ext cx="1175100" cy="3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rgbClr val="666666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정보</a:t>
                </a:r>
                <a:endParaRPr>
                  <a:solidFill>
                    <a:srgbClr val="666666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  <p:sp>
            <p:nvSpPr>
              <p:cNvPr id="2192" name="Google Shape;2192;p34"/>
              <p:cNvSpPr txBox="1"/>
              <p:nvPr/>
            </p:nvSpPr>
            <p:spPr>
              <a:xfrm>
                <a:off x="381976" y="2637163"/>
                <a:ext cx="1199400" cy="3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rgbClr val="666666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장비</a:t>
                </a:r>
                <a:endParaRPr>
                  <a:solidFill>
                    <a:srgbClr val="666666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  <p:sp>
            <p:nvSpPr>
              <p:cNvPr id="2193" name="Google Shape;2193;p34"/>
              <p:cNvSpPr txBox="1"/>
              <p:nvPr/>
            </p:nvSpPr>
            <p:spPr>
              <a:xfrm>
                <a:off x="381976" y="3362800"/>
                <a:ext cx="1199400" cy="3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rgbClr val="CCCCCC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스킬</a:t>
                </a:r>
                <a:endParaRPr>
                  <a:solidFill>
                    <a:srgbClr val="CCCCCC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  <p:pic>
            <p:nvPicPr>
              <p:cNvPr id="2194" name="Google Shape;2194;p34"/>
              <p:cNvPicPr preferRelativeResize="0"/>
              <p:nvPr/>
            </p:nvPicPr>
            <p:blipFill>
              <a:blip r:embed="rId11">
                <a:alphaModFix amt="33000"/>
              </a:blip>
              <a:stretch>
                <a:fillRect/>
              </a:stretch>
            </p:blipFill>
            <p:spPr>
              <a:xfrm rot="-14">
                <a:off x="4950000" y="1255745"/>
                <a:ext cx="3523625" cy="298101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195" name="Google Shape;2195;p3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431324" y="1843899"/>
              <a:ext cx="1938427" cy="193842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96" name="Google Shape;2196;p34"/>
            <p:cNvGrpSpPr/>
            <p:nvPr/>
          </p:nvGrpSpPr>
          <p:grpSpPr>
            <a:xfrm>
              <a:off x="3268800" y="2958700"/>
              <a:ext cx="244800" cy="157515"/>
              <a:chOff x="3268800" y="2958700"/>
              <a:chExt cx="244800" cy="157515"/>
            </a:xfrm>
          </p:grpSpPr>
          <p:sp>
            <p:nvSpPr>
              <p:cNvPr id="2197" name="Google Shape;2197;p34"/>
              <p:cNvSpPr/>
              <p:nvPr/>
            </p:nvSpPr>
            <p:spPr>
              <a:xfrm>
                <a:off x="3282925" y="2967625"/>
                <a:ext cx="228000" cy="67200"/>
              </a:xfrm>
              <a:prstGeom prst="roundRect">
                <a:avLst>
                  <a:gd fmla="val 16667" name="adj"/>
                </a:avLst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198" name="Google Shape;2198;p34"/>
              <p:cNvGrpSpPr/>
              <p:nvPr/>
            </p:nvGrpSpPr>
            <p:grpSpPr>
              <a:xfrm>
                <a:off x="3268800" y="2958700"/>
                <a:ext cx="244800" cy="157515"/>
                <a:chOff x="3268800" y="2958700"/>
                <a:chExt cx="244800" cy="157515"/>
              </a:xfrm>
            </p:grpSpPr>
            <p:sp>
              <p:nvSpPr>
                <p:cNvPr id="2199" name="Google Shape;2199;p34"/>
                <p:cNvSpPr/>
                <p:nvPr/>
              </p:nvSpPr>
              <p:spPr>
                <a:xfrm rot="5684873">
                  <a:off x="3273895" y="3010358"/>
                  <a:ext cx="90611" cy="93601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0" name="Google Shape;2200;p34"/>
                <p:cNvSpPr/>
                <p:nvPr/>
              </p:nvSpPr>
              <p:spPr>
                <a:xfrm rot="5169316">
                  <a:off x="3409074" y="3012144"/>
                  <a:ext cx="111852" cy="89942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1" name="Google Shape;2201;p34"/>
                <p:cNvSpPr/>
                <p:nvPr/>
              </p:nvSpPr>
              <p:spPr>
                <a:xfrm>
                  <a:off x="3283200" y="2958700"/>
                  <a:ext cx="228000" cy="168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pic>
          <p:nvPicPr>
            <p:cNvPr id="2202" name="Google Shape;2202;p34"/>
            <p:cNvPicPr preferRelativeResize="0"/>
            <p:nvPr/>
          </p:nvPicPr>
          <p:blipFill rotWithShape="1">
            <a:blip r:embed="rId13">
              <a:alphaModFix/>
            </a:blip>
            <a:srcRect b="39828" l="42514" r="41882" t="40113"/>
            <a:stretch/>
          </p:blipFill>
          <p:spPr>
            <a:xfrm>
              <a:off x="3375300" y="2710499"/>
              <a:ext cx="456474" cy="4399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03" name="Google Shape;2203;p34"/>
          <p:cNvSpPr/>
          <p:nvPr/>
        </p:nvSpPr>
        <p:spPr>
          <a:xfrm>
            <a:off x="5071075" y="1781900"/>
            <a:ext cx="3135300" cy="2217300"/>
          </a:xfrm>
          <a:prstGeom prst="roundRect">
            <a:avLst>
              <a:gd fmla="val 6948" name="adj"/>
            </a:avLst>
          </a:prstGeom>
          <a:gradFill>
            <a:gsLst>
              <a:gs pos="0">
                <a:srgbClr val="000000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4" name="Google Shape;2204;p34"/>
          <p:cNvPicPr preferRelativeResize="0"/>
          <p:nvPr/>
        </p:nvPicPr>
        <p:blipFill rotWithShape="1">
          <a:blip r:embed="rId14">
            <a:alphaModFix/>
          </a:blip>
          <a:srcRect b="22026" l="55371" r="21582" t="49367"/>
          <a:stretch/>
        </p:blipFill>
        <p:spPr>
          <a:xfrm rot="-5400000">
            <a:off x="6792662" y="2422738"/>
            <a:ext cx="1331725" cy="1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5" name="Google Shape;2205;p34"/>
          <p:cNvPicPr preferRelativeResize="0"/>
          <p:nvPr/>
        </p:nvPicPr>
        <p:blipFill rotWithShape="1">
          <a:blip r:embed="rId14">
            <a:alphaModFix/>
          </a:blip>
          <a:srcRect b="10502" l="46455" r="21583" t="87399"/>
          <a:stretch/>
        </p:blipFill>
        <p:spPr>
          <a:xfrm rot="-5400000">
            <a:off x="7178012" y="2713375"/>
            <a:ext cx="1846950" cy="9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6" name="Google Shape;2206;p34"/>
          <p:cNvGrpSpPr/>
          <p:nvPr/>
        </p:nvGrpSpPr>
        <p:grpSpPr>
          <a:xfrm>
            <a:off x="5131304" y="1839175"/>
            <a:ext cx="3014296" cy="1918900"/>
            <a:chOff x="5131304" y="1839175"/>
            <a:chExt cx="3014296" cy="1918900"/>
          </a:xfrm>
        </p:grpSpPr>
        <p:grpSp>
          <p:nvGrpSpPr>
            <p:cNvPr id="2207" name="Google Shape;2207;p34"/>
            <p:cNvGrpSpPr/>
            <p:nvPr/>
          </p:nvGrpSpPr>
          <p:grpSpPr>
            <a:xfrm rot="-5400000">
              <a:off x="5679050" y="1291429"/>
              <a:ext cx="1918803" cy="3014296"/>
              <a:chOff x="5104497" y="1899118"/>
              <a:chExt cx="2947471" cy="1992923"/>
            </a:xfrm>
          </p:grpSpPr>
          <p:grpSp>
            <p:nvGrpSpPr>
              <p:cNvPr id="2208" name="Google Shape;2208;p34"/>
              <p:cNvGrpSpPr/>
              <p:nvPr/>
            </p:nvGrpSpPr>
            <p:grpSpPr>
              <a:xfrm>
                <a:off x="5104497" y="1899118"/>
                <a:ext cx="2947453" cy="1992923"/>
                <a:chOff x="5104575" y="1976450"/>
                <a:chExt cx="2306843" cy="1666323"/>
              </a:xfrm>
            </p:grpSpPr>
            <p:pic>
              <p:nvPicPr>
                <p:cNvPr id="2209" name="Google Shape;2209;p34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50381" l="35689" r="44986" t="10887"/>
                <a:stretch/>
              </p:blipFill>
              <p:spPr>
                <a:xfrm>
                  <a:off x="5104575" y="1976450"/>
                  <a:ext cx="1326374" cy="9509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210" name="Google Shape;2210;p34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50381" l="54945" r="21728" t="10887"/>
                <a:stretch/>
              </p:blipFill>
              <p:spPr>
                <a:xfrm>
                  <a:off x="5801225" y="1976450"/>
                  <a:ext cx="1601026" cy="9509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211" name="Google Shape;2211;p34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10502" l="35937" r="42156" t="61951"/>
                <a:stretch/>
              </p:blipFill>
              <p:spPr>
                <a:xfrm>
                  <a:off x="5345889" y="2922756"/>
                  <a:ext cx="1547429" cy="71535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212" name="Google Shape;2212;p34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10502" l="55372" r="21581" t="61951"/>
                <a:stretch/>
              </p:blipFill>
              <p:spPr>
                <a:xfrm>
                  <a:off x="5810397" y="2927419"/>
                  <a:ext cx="1601021" cy="71535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2213" name="Google Shape;2213;p34"/>
              <p:cNvPicPr preferRelativeResize="0"/>
              <p:nvPr/>
            </p:nvPicPr>
            <p:blipFill rotWithShape="1">
              <a:blip r:embed="rId14">
                <a:alphaModFix/>
              </a:blip>
              <a:srcRect b="30854" l="35937" r="42156" t="61951"/>
              <a:stretch/>
            </p:blipFill>
            <p:spPr>
              <a:xfrm>
                <a:off x="5107400" y="3393958"/>
                <a:ext cx="1977150" cy="223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14" name="Google Shape;2214;p34"/>
              <p:cNvPicPr preferRelativeResize="0"/>
              <p:nvPr/>
            </p:nvPicPr>
            <p:blipFill rotWithShape="1">
              <a:blip r:embed="rId14">
                <a:alphaModFix/>
              </a:blip>
              <a:srcRect b="22026" l="55371" r="21582" t="49367"/>
              <a:stretch/>
            </p:blipFill>
            <p:spPr>
              <a:xfrm>
                <a:off x="6006306" y="3036487"/>
                <a:ext cx="2045661" cy="83358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215" name="Google Shape;2215;p34"/>
            <p:cNvPicPr preferRelativeResize="0"/>
            <p:nvPr/>
          </p:nvPicPr>
          <p:blipFill rotWithShape="1">
            <a:blip r:embed="rId14">
              <a:alphaModFix/>
            </a:blip>
            <a:srcRect b="22024" l="35753" r="54392" t="49369"/>
            <a:stretch/>
          </p:blipFill>
          <p:spPr>
            <a:xfrm rot="-5400000">
              <a:off x="7182175" y="2807775"/>
              <a:ext cx="596226" cy="13043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16" name="Google Shape;2216;p3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232175" y="1587650"/>
            <a:ext cx="529175" cy="3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7" name="Google Shape;2217;p3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5663" y="1587650"/>
            <a:ext cx="529175" cy="3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8" name="Google Shape;2218;p3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225550" y="1587650"/>
            <a:ext cx="529175" cy="3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9" name="Google Shape;2219;p3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003819" y="1815969"/>
            <a:ext cx="188156" cy="27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220" name="Google Shape;2220;p34"/>
          <p:cNvSpPr txBox="1"/>
          <p:nvPr/>
        </p:nvSpPr>
        <p:spPr>
          <a:xfrm>
            <a:off x="3203225" y="1855575"/>
            <a:ext cx="6039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150</a:t>
            </a:r>
            <a:endParaRPr b="1" sz="1000">
              <a:solidFill>
                <a:srgbClr val="FFFFFF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2221" name="Google Shape;2221;p34"/>
          <p:cNvSpPr/>
          <p:nvPr/>
        </p:nvSpPr>
        <p:spPr>
          <a:xfrm>
            <a:off x="5898275" y="3711175"/>
            <a:ext cx="1359900" cy="4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0000"/>
              </a:gs>
              <a:gs pos="23000">
                <a:srgbClr val="434343"/>
              </a:gs>
              <a:gs pos="50000">
                <a:srgbClr val="000000"/>
              </a:gs>
              <a:gs pos="75000">
                <a:srgbClr val="434343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2" name="Google Shape;2222;p34"/>
          <p:cNvSpPr/>
          <p:nvPr/>
        </p:nvSpPr>
        <p:spPr>
          <a:xfrm>
            <a:off x="6778575" y="3711175"/>
            <a:ext cx="1359900" cy="4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0000"/>
              </a:gs>
              <a:gs pos="23000">
                <a:srgbClr val="434343"/>
              </a:gs>
              <a:gs pos="50000">
                <a:srgbClr val="000000"/>
              </a:gs>
              <a:gs pos="75000">
                <a:srgbClr val="434343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3" name="Google Shape;2223;p34"/>
          <p:cNvSpPr/>
          <p:nvPr/>
        </p:nvSpPr>
        <p:spPr>
          <a:xfrm>
            <a:off x="5148525" y="3711175"/>
            <a:ext cx="1359900" cy="4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0000"/>
              </a:gs>
              <a:gs pos="23000">
                <a:srgbClr val="434343"/>
              </a:gs>
              <a:gs pos="50000">
                <a:srgbClr val="000000"/>
              </a:gs>
              <a:gs pos="75000">
                <a:srgbClr val="434343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4" name="Google Shape;2224;p3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148525" y="1587638"/>
            <a:ext cx="529175" cy="355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25" name="Google Shape;2225;p34"/>
          <p:cNvGrpSpPr/>
          <p:nvPr/>
        </p:nvGrpSpPr>
        <p:grpSpPr>
          <a:xfrm>
            <a:off x="5612400" y="1634563"/>
            <a:ext cx="684000" cy="415875"/>
            <a:chOff x="5605100" y="1634563"/>
            <a:chExt cx="684000" cy="415875"/>
          </a:xfrm>
        </p:grpSpPr>
        <p:pic>
          <p:nvPicPr>
            <p:cNvPr id="2226" name="Google Shape;2226;p34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5605100" y="1634563"/>
              <a:ext cx="684000" cy="415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7" name="Google Shape;2227;p34"/>
            <p:cNvSpPr txBox="1"/>
            <p:nvPr/>
          </p:nvSpPr>
          <p:spPr>
            <a:xfrm>
              <a:off x="5641400" y="1708550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전사</a:t>
              </a:r>
              <a:endParaRPr sz="10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2228" name="Google Shape;2228;p34"/>
          <p:cNvSpPr txBox="1"/>
          <p:nvPr/>
        </p:nvSpPr>
        <p:spPr>
          <a:xfrm>
            <a:off x="5107400" y="1631188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마법사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2229" name="Google Shape;2229;p34"/>
          <p:cNvSpPr txBox="1"/>
          <p:nvPr/>
        </p:nvSpPr>
        <p:spPr>
          <a:xfrm>
            <a:off x="6191063" y="1631200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도적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2230" name="Google Shape;2230;p34"/>
          <p:cNvSpPr txBox="1"/>
          <p:nvPr/>
        </p:nvSpPr>
        <p:spPr>
          <a:xfrm>
            <a:off x="6684550" y="1631200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사제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2231" name="Google Shape;2231;p34"/>
          <p:cNvSpPr txBox="1"/>
          <p:nvPr/>
        </p:nvSpPr>
        <p:spPr>
          <a:xfrm>
            <a:off x="7184450" y="1631200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공용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pic>
        <p:nvPicPr>
          <p:cNvPr id="2232" name="Google Shape;2232;p34"/>
          <p:cNvPicPr preferRelativeResize="0"/>
          <p:nvPr/>
        </p:nvPicPr>
        <p:blipFill rotWithShape="1">
          <a:blip r:embed="rId14">
            <a:alphaModFix/>
          </a:blip>
          <a:srcRect b="10502" l="46455" r="21583" t="87399"/>
          <a:stretch/>
        </p:blipFill>
        <p:spPr>
          <a:xfrm rot="-5400000">
            <a:off x="7178025" y="2749300"/>
            <a:ext cx="1846950" cy="9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3" name="Google Shape;2233;p3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477400" y="2668338"/>
            <a:ext cx="273600" cy="27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4" name="Google Shape;2234;p3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477400" y="2668338"/>
            <a:ext cx="2844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5" name="Google Shape;2235;p3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477400" y="2146921"/>
            <a:ext cx="284400" cy="28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6" name="Google Shape;2236;p34"/>
          <p:cNvSpPr/>
          <p:nvPr/>
        </p:nvSpPr>
        <p:spPr>
          <a:xfrm>
            <a:off x="5448738" y="2830288"/>
            <a:ext cx="341700" cy="273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37" name="Google Shape;2237;p34"/>
          <p:cNvGrpSpPr/>
          <p:nvPr/>
        </p:nvGrpSpPr>
        <p:grpSpPr>
          <a:xfrm>
            <a:off x="1745457" y="1513955"/>
            <a:ext cx="5015886" cy="3120995"/>
            <a:chOff x="2342313" y="1632475"/>
            <a:chExt cx="4083600" cy="2772000"/>
          </a:xfrm>
        </p:grpSpPr>
        <p:pic>
          <p:nvPicPr>
            <p:cNvPr id="2238" name="Google Shape;2238;p34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2342313" y="1632475"/>
              <a:ext cx="4083600" cy="27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9" name="Google Shape;2239;p34"/>
            <p:cNvSpPr txBox="1"/>
            <p:nvPr/>
          </p:nvSpPr>
          <p:spPr>
            <a:xfrm>
              <a:off x="3852300" y="2013247"/>
              <a:ext cx="10926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실드</a:t>
              </a:r>
              <a:endParaRPr b="1"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2240" name="Google Shape;2240;p34"/>
            <p:cNvSpPr txBox="1"/>
            <p:nvPr/>
          </p:nvSpPr>
          <p:spPr>
            <a:xfrm>
              <a:off x="3852311" y="2212061"/>
              <a:ext cx="10926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7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LV  1</a:t>
              </a:r>
              <a:endParaRPr b="1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2241" name="Google Shape;2241;p34"/>
            <p:cNvSpPr txBox="1"/>
            <p:nvPr/>
          </p:nvSpPr>
          <p:spPr>
            <a:xfrm>
              <a:off x="3698368" y="2447267"/>
              <a:ext cx="2173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정신을 집중해 보호막을 생성한다.</a:t>
              </a:r>
              <a:endParaRPr b="1"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     </a:t>
              </a:r>
              <a:r>
                <a:rPr b="1" lang="ko" sz="1000">
                  <a:solidFill>
                    <a:srgbClr val="6D9EEB"/>
                  </a:solidFill>
                  <a:latin typeface="Gungsuh"/>
                  <a:ea typeface="Gungsuh"/>
                  <a:cs typeface="Gungsuh"/>
                  <a:sym typeface="Gungsuh"/>
                </a:rPr>
                <a:t>( 보호막 : 100 )</a:t>
              </a:r>
              <a:endParaRPr b="1" sz="1000">
                <a:solidFill>
                  <a:srgbClr val="6D9EEB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pic>
        <p:nvPicPr>
          <p:cNvPr id="2242" name="Google Shape;2242;p3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928925" y="2330670"/>
            <a:ext cx="482175" cy="482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3" name="Google Shape;2243;p34"/>
          <p:cNvGrpSpPr/>
          <p:nvPr/>
        </p:nvGrpSpPr>
        <p:grpSpPr>
          <a:xfrm>
            <a:off x="3747414" y="2881678"/>
            <a:ext cx="1043125" cy="968866"/>
            <a:chOff x="3914213" y="2952750"/>
            <a:chExt cx="816600" cy="816300"/>
          </a:xfrm>
        </p:grpSpPr>
        <p:pic>
          <p:nvPicPr>
            <p:cNvPr id="2244" name="Google Shape;2244;p34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3914213" y="2952750"/>
              <a:ext cx="816600" cy="816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5" name="Google Shape;2245;p34"/>
            <p:cNvPicPr preferRelativeResize="0"/>
            <p:nvPr/>
          </p:nvPicPr>
          <p:blipFill>
            <a:blip r:embed="rId22">
              <a:alphaModFix/>
            </a:blip>
            <a:stretch>
              <a:fillRect/>
            </a:stretch>
          </p:blipFill>
          <p:spPr>
            <a:xfrm>
              <a:off x="4016825" y="2952750"/>
              <a:ext cx="611400" cy="663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46" name="Google Shape;2246;p34"/>
          <p:cNvSpPr txBox="1"/>
          <p:nvPr/>
        </p:nvSpPr>
        <p:spPr>
          <a:xfrm>
            <a:off x="5178156" y="3717251"/>
            <a:ext cx="802500" cy="217800"/>
          </a:xfrm>
          <a:prstGeom prst="rect">
            <a:avLst/>
          </a:prstGeom>
          <a:gradFill>
            <a:gsLst>
              <a:gs pos="0">
                <a:srgbClr val="274E13"/>
              </a:gs>
              <a:gs pos="25000">
                <a:srgbClr val="274E13"/>
              </a:gs>
              <a:gs pos="50000">
                <a:srgbClr val="38761D"/>
              </a:gs>
              <a:gs pos="75000">
                <a:srgbClr val="274E13"/>
              </a:gs>
              <a:gs pos="100000">
                <a:srgbClr val="203E13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D5F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9EF382"/>
                </a:solidFill>
                <a:latin typeface="Gungsuh"/>
                <a:ea typeface="Gungsuh"/>
                <a:cs typeface="Gungsuh"/>
                <a:sym typeface="Gungsuh"/>
              </a:rPr>
              <a:t>레벨업</a:t>
            </a:r>
            <a:endParaRPr b="1" sz="1000">
              <a:solidFill>
                <a:srgbClr val="9EF382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2247" name="Google Shape;2247;p34"/>
          <p:cNvSpPr txBox="1"/>
          <p:nvPr/>
        </p:nvSpPr>
        <p:spPr>
          <a:xfrm>
            <a:off x="2581575" y="3722039"/>
            <a:ext cx="885300" cy="208200"/>
          </a:xfrm>
          <a:prstGeom prst="rect">
            <a:avLst/>
          </a:prstGeom>
          <a:gradFill>
            <a:gsLst>
              <a:gs pos="0">
                <a:srgbClr val="FF9900"/>
              </a:gs>
              <a:gs pos="50000">
                <a:srgbClr val="B45F06"/>
              </a:gs>
              <a:gs pos="100000">
                <a:srgbClr val="FF9900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4F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9CB9C"/>
                </a:solidFill>
                <a:latin typeface="Gungsuh"/>
                <a:ea typeface="Gungsuh"/>
                <a:cs typeface="Gungsuh"/>
                <a:sym typeface="Gungsuh"/>
              </a:rPr>
              <a:t>돌아가기</a:t>
            </a:r>
            <a:endParaRPr b="1" sz="1000">
              <a:solidFill>
                <a:srgbClr val="F9CB9C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2248" name="Google Shape;2248;p34"/>
          <p:cNvSpPr/>
          <p:nvPr/>
        </p:nvSpPr>
        <p:spPr>
          <a:xfrm>
            <a:off x="5377088" y="3883738"/>
            <a:ext cx="341700" cy="273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9" name="Google Shape;2249;p3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933730" y="2892908"/>
            <a:ext cx="155501" cy="148385"/>
          </a:xfrm>
          <a:prstGeom prst="rect">
            <a:avLst/>
          </a:prstGeom>
          <a:noFill/>
          <a:ln>
            <a:noFill/>
          </a:ln>
        </p:spPr>
      </p:pic>
      <p:sp>
        <p:nvSpPr>
          <p:cNvPr id="2250" name="Google Shape;2250;p34"/>
          <p:cNvSpPr txBox="1"/>
          <p:nvPr/>
        </p:nvSpPr>
        <p:spPr>
          <a:xfrm>
            <a:off x="3089227" y="2844550"/>
            <a:ext cx="3417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10</a:t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grpSp>
        <p:nvGrpSpPr>
          <p:cNvPr id="2251" name="Google Shape;2251;p34"/>
          <p:cNvGrpSpPr/>
          <p:nvPr/>
        </p:nvGrpSpPr>
        <p:grpSpPr>
          <a:xfrm>
            <a:off x="3647387" y="4357888"/>
            <a:ext cx="1695200" cy="499375"/>
            <a:chOff x="3807137" y="4310988"/>
            <a:chExt cx="1695200" cy="499375"/>
          </a:xfrm>
        </p:grpSpPr>
        <p:pic>
          <p:nvPicPr>
            <p:cNvPr id="2252" name="Google Shape;2252;p3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807137" y="4310988"/>
              <a:ext cx="1695200" cy="499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53" name="Google Shape;2253;p34"/>
            <p:cNvSpPr txBox="1"/>
            <p:nvPr/>
          </p:nvSpPr>
          <p:spPr>
            <a:xfrm>
              <a:off x="3912963" y="4366563"/>
              <a:ext cx="14835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CCCCCC"/>
                  </a:solidFill>
                  <a:latin typeface="Gungsuh"/>
                  <a:ea typeface="Gungsuh"/>
                  <a:cs typeface="Gungsuh"/>
                  <a:sym typeface="Gungsuh"/>
                </a:rPr>
                <a:t>완료</a:t>
              </a:r>
              <a:endParaRPr>
                <a:solidFill>
                  <a:srgbClr val="CCCCCC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257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p35"/>
          <p:cNvSpPr txBox="1"/>
          <p:nvPr>
            <p:ph type="title"/>
          </p:nvPr>
        </p:nvSpPr>
        <p:spPr>
          <a:xfrm>
            <a:off x="311700" y="16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약탈 -&gt; 캠페인</a:t>
            </a:r>
            <a:endParaRPr sz="1800"/>
          </a:p>
        </p:txBody>
      </p:sp>
      <p:grpSp>
        <p:nvGrpSpPr>
          <p:cNvPr id="2259" name="Google Shape;2259;p35"/>
          <p:cNvGrpSpPr/>
          <p:nvPr/>
        </p:nvGrpSpPr>
        <p:grpSpPr>
          <a:xfrm>
            <a:off x="274675" y="997772"/>
            <a:ext cx="8440600" cy="3938665"/>
            <a:chOff x="274675" y="997772"/>
            <a:chExt cx="8440600" cy="3938665"/>
          </a:xfrm>
        </p:grpSpPr>
        <p:grpSp>
          <p:nvGrpSpPr>
            <p:cNvPr id="2260" name="Google Shape;2260;p35"/>
            <p:cNvGrpSpPr/>
            <p:nvPr/>
          </p:nvGrpSpPr>
          <p:grpSpPr>
            <a:xfrm>
              <a:off x="274675" y="997772"/>
              <a:ext cx="8440600" cy="3938665"/>
              <a:chOff x="274675" y="997772"/>
              <a:chExt cx="8440600" cy="3938665"/>
            </a:xfrm>
          </p:grpSpPr>
          <p:grpSp>
            <p:nvGrpSpPr>
              <p:cNvPr id="2261" name="Google Shape;2261;p35"/>
              <p:cNvGrpSpPr/>
              <p:nvPr/>
            </p:nvGrpSpPr>
            <p:grpSpPr>
              <a:xfrm>
                <a:off x="311710" y="997772"/>
                <a:ext cx="8321484" cy="3938665"/>
                <a:chOff x="311710" y="997772"/>
                <a:chExt cx="8321484" cy="3938665"/>
              </a:xfrm>
            </p:grpSpPr>
            <p:sp>
              <p:nvSpPr>
                <p:cNvPr id="2262" name="Google Shape;2262;p35"/>
                <p:cNvSpPr/>
                <p:nvPr/>
              </p:nvSpPr>
              <p:spPr>
                <a:xfrm>
                  <a:off x="3900675" y="2253600"/>
                  <a:ext cx="1312800" cy="9087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EEEEEE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3" name="Google Shape;2263;p35"/>
                <p:cNvSpPr/>
                <p:nvPr/>
              </p:nvSpPr>
              <p:spPr>
                <a:xfrm>
                  <a:off x="4281925" y="2635825"/>
                  <a:ext cx="432900" cy="258600"/>
                </a:xfrm>
                <a:prstGeom prst="sun">
                  <a:avLst>
                    <a:gd fmla="val 25000" name="adj"/>
                  </a:avLst>
                </a:prstGeom>
                <a:solidFill>
                  <a:srgbClr val="FF0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4" name="Google Shape;2264;p35"/>
                <p:cNvSpPr/>
                <p:nvPr/>
              </p:nvSpPr>
              <p:spPr>
                <a:xfrm>
                  <a:off x="6676300" y="2425675"/>
                  <a:ext cx="672000" cy="620400"/>
                </a:xfrm>
                <a:prstGeom prst="mathPlus">
                  <a:avLst>
                    <a:gd fmla="val 23520" name="adj1"/>
                  </a:avLst>
                </a:prstGeom>
                <a:solidFill>
                  <a:srgbClr val="00FF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265" name="Google Shape;2265;p35"/>
                <p:cNvCxnSpPr>
                  <a:stCxn id="2266" idx="2"/>
                  <a:endCxn id="2267" idx="0"/>
                </p:cNvCxnSpPr>
                <p:nvPr/>
              </p:nvCxnSpPr>
              <p:spPr>
                <a:xfrm flipH="1">
                  <a:off x="2433925" y="1857700"/>
                  <a:ext cx="27300" cy="568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EFEFEF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2266" name="Google Shape;2266;p35"/>
                <p:cNvSpPr txBox="1"/>
                <p:nvPr/>
              </p:nvSpPr>
              <p:spPr>
                <a:xfrm>
                  <a:off x="1734475" y="1599100"/>
                  <a:ext cx="1453500" cy="2586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D9D9D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>
                      <a:solidFill>
                        <a:srgbClr val="EFEFEF"/>
                      </a:solidFill>
                    </a:rPr>
                    <a:t>기존에 생성했던 던전</a:t>
                  </a:r>
                  <a:endParaRPr sz="1000">
                    <a:solidFill>
                      <a:srgbClr val="EFEFEF"/>
                    </a:solidFill>
                  </a:endParaRPr>
                </a:p>
              </p:txBody>
            </p:sp>
            <p:grpSp>
              <p:nvGrpSpPr>
                <p:cNvPr id="2268" name="Google Shape;2268;p35"/>
                <p:cNvGrpSpPr/>
                <p:nvPr/>
              </p:nvGrpSpPr>
              <p:grpSpPr>
                <a:xfrm>
                  <a:off x="311710" y="997772"/>
                  <a:ext cx="8321484" cy="3938665"/>
                  <a:chOff x="1538200" y="1020900"/>
                  <a:chExt cx="6391800" cy="3346075"/>
                </a:xfrm>
              </p:grpSpPr>
              <p:pic>
                <p:nvPicPr>
                  <p:cNvPr id="2269" name="Google Shape;2269;p35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5465" l="0" r="0" t="0"/>
                  <a:stretch/>
                </p:blipFill>
                <p:spPr>
                  <a:xfrm>
                    <a:off x="1538200" y="1020900"/>
                    <a:ext cx="3369000" cy="1837200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>
                    <a:noFill/>
                  </a:ln>
                </p:spPr>
              </p:pic>
              <p:pic>
                <p:nvPicPr>
                  <p:cNvPr id="2270" name="Google Shape;2270;p35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5465" l="0" r="0" t="0"/>
                  <a:stretch/>
                </p:blipFill>
                <p:spPr>
                  <a:xfrm>
                    <a:off x="4561000" y="1020900"/>
                    <a:ext cx="3369000" cy="1837200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>
                    <a:noFill/>
                  </a:ln>
                </p:spPr>
              </p:pic>
              <p:pic>
                <p:nvPicPr>
                  <p:cNvPr id="2271" name="Google Shape;2271;p35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5465" l="0" r="0" t="0"/>
                  <a:stretch/>
                </p:blipFill>
                <p:spPr>
                  <a:xfrm>
                    <a:off x="1538200" y="2529775"/>
                    <a:ext cx="3369000" cy="1837200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>
                    <a:noFill/>
                  </a:ln>
                </p:spPr>
              </p:pic>
              <p:pic>
                <p:nvPicPr>
                  <p:cNvPr id="2272" name="Google Shape;2272;p35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5465" l="0" r="0" t="0"/>
                  <a:stretch/>
                </p:blipFill>
                <p:spPr>
                  <a:xfrm>
                    <a:off x="4561000" y="2529775"/>
                    <a:ext cx="3369000" cy="1837200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2273" name="Google Shape;2273;p35"/>
              <p:cNvGrpSpPr/>
              <p:nvPr/>
            </p:nvGrpSpPr>
            <p:grpSpPr>
              <a:xfrm>
                <a:off x="513387" y="1093875"/>
                <a:ext cx="691825" cy="396000"/>
                <a:chOff x="513388" y="1093875"/>
                <a:chExt cx="691825" cy="396000"/>
              </a:xfrm>
            </p:grpSpPr>
            <p:pic>
              <p:nvPicPr>
                <p:cNvPr id="2274" name="Google Shape;2274;p35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513387" y="1093875"/>
                  <a:ext cx="691825" cy="396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275" name="Google Shape;2275;p35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651932" y="1201034"/>
                  <a:ext cx="414734" cy="18168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2276" name="Google Shape;2276;p3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74675" y="1757325"/>
                <a:ext cx="1388700" cy="814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77" name="Google Shape;2277;p3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74675" y="2453500"/>
                <a:ext cx="1388700" cy="814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78" name="Google Shape;2278;p35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1787700" y="1057575"/>
                <a:ext cx="3225675" cy="35110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79" name="Google Shape;2279;p3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74675" y="3156375"/>
                <a:ext cx="1388700" cy="814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80" name="Google Shape;2280;p35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4729425" y="1057575"/>
                <a:ext cx="3985849" cy="35473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281" name="Google Shape;2281;p35"/>
              <p:cNvGrpSpPr/>
              <p:nvPr/>
            </p:nvGrpSpPr>
            <p:grpSpPr>
              <a:xfrm>
                <a:off x="2552937" y="1257963"/>
                <a:ext cx="1695200" cy="499375"/>
                <a:chOff x="2662575" y="1270788"/>
                <a:chExt cx="1695200" cy="499375"/>
              </a:xfrm>
            </p:grpSpPr>
            <p:pic>
              <p:nvPicPr>
                <p:cNvPr id="2282" name="Google Shape;2282;p35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2662575" y="1270788"/>
                  <a:ext cx="1695200" cy="4993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283" name="Google Shape;2283;p35"/>
                <p:cNvSpPr txBox="1"/>
                <p:nvPr/>
              </p:nvSpPr>
              <p:spPr>
                <a:xfrm>
                  <a:off x="2773350" y="1329113"/>
                  <a:ext cx="1483500" cy="388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>
                      <a:solidFill>
                        <a:srgbClr val="CCCCCC"/>
                      </a:solidFill>
                      <a:latin typeface="Gungsuh"/>
                      <a:ea typeface="Gungsuh"/>
                      <a:cs typeface="Gungsuh"/>
                      <a:sym typeface="Gungsuh"/>
                    </a:rPr>
                    <a:t>말랑이좋아</a:t>
                  </a:r>
                  <a:endParaRPr>
                    <a:solidFill>
                      <a:srgbClr val="CCCCCC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sp>
            <p:nvSpPr>
              <p:cNvPr id="2284" name="Google Shape;2284;p35"/>
              <p:cNvSpPr/>
              <p:nvPr/>
            </p:nvSpPr>
            <p:spPr>
              <a:xfrm rot="8096626">
                <a:off x="4508392" y="1408584"/>
                <a:ext cx="216163" cy="198131"/>
              </a:xfrm>
              <a:prstGeom prst="halfFrame">
                <a:avLst>
                  <a:gd fmla="val 33333" name="adj1"/>
                  <a:gd fmla="val 33333" name="adj2"/>
                </a:avLst>
              </a:prstGeom>
              <a:gradFill>
                <a:gsLst>
                  <a:gs pos="0">
                    <a:srgbClr val="FFC002"/>
                  </a:gs>
                  <a:gs pos="100000">
                    <a:srgbClr val="795B04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5" name="Google Shape;2285;p35"/>
              <p:cNvSpPr/>
              <p:nvPr/>
            </p:nvSpPr>
            <p:spPr>
              <a:xfrm rot="-2905950">
                <a:off x="2054753" y="1408613"/>
                <a:ext cx="216126" cy="198064"/>
              </a:xfrm>
              <a:prstGeom prst="halfFrame">
                <a:avLst>
                  <a:gd fmla="val 33333" name="adj1"/>
                  <a:gd fmla="val 33333" name="adj2"/>
                </a:avLst>
              </a:prstGeom>
              <a:gradFill>
                <a:gsLst>
                  <a:gs pos="0">
                    <a:srgbClr val="FFC002"/>
                  </a:gs>
                  <a:gs pos="100000">
                    <a:srgbClr val="795B04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6" name="Google Shape;2286;p35"/>
              <p:cNvSpPr/>
              <p:nvPr/>
            </p:nvSpPr>
            <p:spPr>
              <a:xfrm>
                <a:off x="4305225" y="2686563"/>
                <a:ext cx="187500" cy="348300"/>
              </a:xfrm>
              <a:prstGeom prst="curvedLeftArrow">
                <a:avLst>
                  <a:gd fmla="val 25000" name="adj1"/>
                  <a:gd fmla="val 50000" name="adj2"/>
                  <a:gd fmla="val 25000" name="adj3"/>
                </a:avLst>
              </a:prstGeom>
              <a:gradFill>
                <a:gsLst>
                  <a:gs pos="0">
                    <a:srgbClr val="7A7A7A"/>
                  </a:gs>
                  <a:gs pos="100000">
                    <a:srgbClr val="393939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7" name="Google Shape;2287;p35"/>
              <p:cNvSpPr/>
              <p:nvPr/>
            </p:nvSpPr>
            <p:spPr>
              <a:xfrm rot="10800000">
                <a:off x="2308625" y="2686563"/>
                <a:ext cx="187500" cy="348300"/>
              </a:xfrm>
              <a:prstGeom prst="curvedLeftArrow">
                <a:avLst>
                  <a:gd fmla="val 25000" name="adj1"/>
                  <a:gd fmla="val 50000" name="adj2"/>
                  <a:gd fmla="val 25000" name="adj3"/>
                </a:avLst>
              </a:prstGeom>
              <a:gradFill>
                <a:gsLst>
                  <a:gs pos="0">
                    <a:srgbClr val="7A7A7A"/>
                  </a:gs>
                  <a:gs pos="100000">
                    <a:srgbClr val="393939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288" name="Google Shape;2288;p35"/>
              <p:cNvPicPr preferRelativeResize="0"/>
              <p:nvPr/>
            </p:nvPicPr>
            <p:blipFill>
              <a:blip r:embed="rId11">
                <a:alphaModFix amt="40000"/>
              </a:blip>
              <a:stretch>
                <a:fillRect/>
              </a:stretch>
            </p:blipFill>
            <p:spPr>
              <a:xfrm rot="-13">
                <a:off x="2415927" y="2613521"/>
                <a:ext cx="1947373" cy="124353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89" name="Google Shape;2289;p35"/>
              <p:cNvSpPr txBox="1"/>
              <p:nvPr/>
            </p:nvSpPr>
            <p:spPr>
              <a:xfrm>
                <a:off x="379787" y="1970425"/>
                <a:ext cx="1175100" cy="3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rgbClr val="666666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정보</a:t>
                </a:r>
                <a:endParaRPr>
                  <a:solidFill>
                    <a:srgbClr val="666666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  <p:sp>
            <p:nvSpPr>
              <p:cNvPr id="2290" name="Google Shape;2290;p35"/>
              <p:cNvSpPr txBox="1"/>
              <p:nvPr/>
            </p:nvSpPr>
            <p:spPr>
              <a:xfrm>
                <a:off x="381976" y="2637163"/>
                <a:ext cx="1199400" cy="3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rgbClr val="666666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장비</a:t>
                </a:r>
                <a:endParaRPr>
                  <a:solidFill>
                    <a:srgbClr val="666666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  <p:sp>
            <p:nvSpPr>
              <p:cNvPr id="2291" name="Google Shape;2291;p35"/>
              <p:cNvSpPr txBox="1"/>
              <p:nvPr/>
            </p:nvSpPr>
            <p:spPr>
              <a:xfrm>
                <a:off x="381976" y="3362800"/>
                <a:ext cx="1199400" cy="3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rgbClr val="CCCCCC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스킬</a:t>
                </a:r>
                <a:endParaRPr>
                  <a:solidFill>
                    <a:srgbClr val="CCCCCC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  <p:pic>
            <p:nvPicPr>
              <p:cNvPr id="2292" name="Google Shape;2292;p35"/>
              <p:cNvPicPr preferRelativeResize="0"/>
              <p:nvPr/>
            </p:nvPicPr>
            <p:blipFill>
              <a:blip r:embed="rId11">
                <a:alphaModFix amt="33000"/>
              </a:blip>
              <a:stretch>
                <a:fillRect/>
              </a:stretch>
            </p:blipFill>
            <p:spPr>
              <a:xfrm rot="-14">
                <a:off x="4950000" y="1255745"/>
                <a:ext cx="3523625" cy="298101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293" name="Google Shape;2293;p3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431324" y="1843899"/>
              <a:ext cx="1938427" cy="193842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94" name="Google Shape;2294;p35"/>
            <p:cNvGrpSpPr/>
            <p:nvPr/>
          </p:nvGrpSpPr>
          <p:grpSpPr>
            <a:xfrm>
              <a:off x="3268800" y="2958700"/>
              <a:ext cx="244800" cy="157515"/>
              <a:chOff x="3268800" y="2958700"/>
              <a:chExt cx="244800" cy="157515"/>
            </a:xfrm>
          </p:grpSpPr>
          <p:sp>
            <p:nvSpPr>
              <p:cNvPr id="2295" name="Google Shape;2295;p35"/>
              <p:cNvSpPr/>
              <p:nvPr/>
            </p:nvSpPr>
            <p:spPr>
              <a:xfrm>
                <a:off x="3282925" y="2967625"/>
                <a:ext cx="228000" cy="67200"/>
              </a:xfrm>
              <a:prstGeom prst="roundRect">
                <a:avLst>
                  <a:gd fmla="val 16667" name="adj"/>
                </a:avLst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296" name="Google Shape;2296;p35"/>
              <p:cNvGrpSpPr/>
              <p:nvPr/>
            </p:nvGrpSpPr>
            <p:grpSpPr>
              <a:xfrm>
                <a:off x="3268800" y="2958700"/>
                <a:ext cx="244800" cy="157515"/>
                <a:chOff x="3268800" y="2958700"/>
                <a:chExt cx="244800" cy="157515"/>
              </a:xfrm>
            </p:grpSpPr>
            <p:sp>
              <p:nvSpPr>
                <p:cNvPr id="2297" name="Google Shape;2297;p35"/>
                <p:cNvSpPr/>
                <p:nvPr/>
              </p:nvSpPr>
              <p:spPr>
                <a:xfrm rot="5684873">
                  <a:off x="3273895" y="3010358"/>
                  <a:ext cx="90611" cy="93601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8" name="Google Shape;2298;p35"/>
                <p:cNvSpPr/>
                <p:nvPr/>
              </p:nvSpPr>
              <p:spPr>
                <a:xfrm rot="5169316">
                  <a:off x="3409074" y="3012144"/>
                  <a:ext cx="111852" cy="89942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9" name="Google Shape;2299;p35"/>
                <p:cNvSpPr/>
                <p:nvPr/>
              </p:nvSpPr>
              <p:spPr>
                <a:xfrm>
                  <a:off x="3283200" y="2958700"/>
                  <a:ext cx="228000" cy="168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pic>
          <p:nvPicPr>
            <p:cNvPr id="2300" name="Google Shape;2300;p35"/>
            <p:cNvPicPr preferRelativeResize="0"/>
            <p:nvPr/>
          </p:nvPicPr>
          <p:blipFill rotWithShape="1">
            <a:blip r:embed="rId13">
              <a:alphaModFix/>
            </a:blip>
            <a:srcRect b="39828" l="42514" r="41882" t="40113"/>
            <a:stretch/>
          </p:blipFill>
          <p:spPr>
            <a:xfrm>
              <a:off x="3375300" y="2710499"/>
              <a:ext cx="456474" cy="4399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01" name="Google Shape;2301;p35"/>
          <p:cNvSpPr/>
          <p:nvPr/>
        </p:nvSpPr>
        <p:spPr>
          <a:xfrm>
            <a:off x="5071075" y="1781900"/>
            <a:ext cx="3135300" cy="2217300"/>
          </a:xfrm>
          <a:prstGeom prst="roundRect">
            <a:avLst>
              <a:gd fmla="val 6948" name="adj"/>
            </a:avLst>
          </a:prstGeom>
          <a:gradFill>
            <a:gsLst>
              <a:gs pos="0">
                <a:srgbClr val="000000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2" name="Google Shape;2302;p35"/>
          <p:cNvPicPr preferRelativeResize="0"/>
          <p:nvPr/>
        </p:nvPicPr>
        <p:blipFill rotWithShape="1">
          <a:blip r:embed="rId14">
            <a:alphaModFix/>
          </a:blip>
          <a:srcRect b="22026" l="55371" r="21582" t="49367"/>
          <a:stretch/>
        </p:blipFill>
        <p:spPr>
          <a:xfrm rot="-5400000">
            <a:off x="6792662" y="2422738"/>
            <a:ext cx="1331725" cy="1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3" name="Google Shape;2303;p35"/>
          <p:cNvPicPr preferRelativeResize="0"/>
          <p:nvPr/>
        </p:nvPicPr>
        <p:blipFill rotWithShape="1">
          <a:blip r:embed="rId14">
            <a:alphaModFix/>
          </a:blip>
          <a:srcRect b="10502" l="46455" r="21583" t="87399"/>
          <a:stretch/>
        </p:blipFill>
        <p:spPr>
          <a:xfrm rot="-5400000">
            <a:off x="7178012" y="2713375"/>
            <a:ext cx="1846950" cy="9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4" name="Google Shape;2304;p35"/>
          <p:cNvGrpSpPr/>
          <p:nvPr/>
        </p:nvGrpSpPr>
        <p:grpSpPr>
          <a:xfrm>
            <a:off x="5131304" y="1839175"/>
            <a:ext cx="3014296" cy="1918900"/>
            <a:chOff x="5131304" y="1839175"/>
            <a:chExt cx="3014296" cy="1918900"/>
          </a:xfrm>
        </p:grpSpPr>
        <p:grpSp>
          <p:nvGrpSpPr>
            <p:cNvPr id="2305" name="Google Shape;2305;p35"/>
            <p:cNvGrpSpPr/>
            <p:nvPr/>
          </p:nvGrpSpPr>
          <p:grpSpPr>
            <a:xfrm rot="-5400000">
              <a:off x="5679050" y="1291429"/>
              <a:ext cx="1918803" cy="3014296"/>
              <a:chOff x="5104497" y="1899118"/>
              <a:chExt cx="2947471" cy="1992923"/>
            </a:xfrm>
          </p:grpSpPr>
          <p:grpSp>
            <p:nvGrpSpPr>
              <p:cNvPr id="2306" name="Google Shape;2306;p35"/>
              <p:cNvGrpSpPr/>
              <p:nvPr/>
            </p:nvGrpSpPr>
            <p:grpSpPr>
              <a:xfrm>
                <a:off x="5104497" y="1899118"/>
                <a:ext cx="2947453" cy="1992923"/>
                <a:chOff x="5104575" y="1976450"/>
                <a:chExt cx="2306843" cy="1666323"/>
              </a:xfrm>
            </p:grpSpPr>
            <p:pic>
              <p:nvPicPr>
                <p:cNvPr id="2307" name="Google Shape;2307;p35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50381" l="35689" r="44986" t="10887"/>
                <a:stretch/>
              </p:blipFill>
              <p:spPr>
                <a:xfrm>
                  <a:off x="5104575" y="1976450"/>
                  <a:ext cx="1326374" cy="9509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308" name="Google Shape;2308;p35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50381" l="54945" r="21728" t="10887"/>
                <a:stretch/>
              </p:blipFill>
              <p:spPr>
                <a:xfrm>
                  <a:off x="5801225" y="1976450"/>
                  <a:ext cx="1601026" cy="9509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309" name="Google Shape;2309;p35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10502" l="35937" r="42156" t="61951"/>
                <a:stretch/>
              </p:blipFill>
              <p:spPr>
                <a:xfrm>
                  <a:off x="5345889" y="2922756"/>
                  <a:ext cx="1547429" cy="71535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310" name="Google Shape;2310;p35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10502" l="55372" r="21581" t="61951"/>
                <a:stretch/>
              </p:blipFill>
              <p:spPr>
                <a:xfrm>
                  <a:off x="5810397" y="2927419"/>
                  <a:ext cx="1601021" cy="71535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2311" name="Google Shape;2311;p35"/>
              <p:cNvPicPr preferRelativeResize="0"/>
              <p:nvPr/>
            </p:nvPicPr>
            <p:blipFill rotWithShape="1">
              <a:blip r:embed="rId14">
                <a:alphaModFix/>
              </a:blip>
              <a:srcRect b="30854" l="35937" r="42156" t="61951"/>
              <a:stretch/>
            </p:blipFill>
            <p:spPr>
              <a:xfrm>
                <a:off x="5107400" y="3393958"/>
                <a:ext cx="1977150" cy="223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12" name="Google Shape;2312;p35"/>
              <p:cNvPicPr preferRelativeResize="0"/>
              <p:nvPr/>
            </p:nvPicPr>
            <p:blipFill rotWithShape="1">
              <a:blip r:embed="rId14">
                <a:alphaModFix/>
              </a:blip>
              <a:srcRect b="22026" l="55371" r="21582" t="49367"/>
              <a:stretch/>
            </p:blipFill>
            <p:spPr>
              <a:xfrm>
                <a:off x="6006306" y="3036487"/>
                <a:ext cx="2045661" cy="83358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313" name="Google Shape;2313;p35"/>
            <p:cNvPicPr preferRelativeResize="0"/>
            <p:nvPr/>
          </p:nvPicPr>
          <p:blipFill rotWithShape="1">
            <a:blip r:embed="rId14">
              <a:alphaModFix/>
            </a:blip>
            <a:srcRect b="22024" l="35753" r="54392" t="49369"/>
            <a:stretch/>
          </p:blipFill>
          <p:spPr>
            <a:xfrm rot="-5400000">
              <a:off x="7182175" y="2807775"/>
              <a:ext cx="596226" cy="13043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14" name="Google Shape;2314;p3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232175" y="1587650"/>
            <a:ext cx="529175" cy="3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5" name="Google Shape;2315;p3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5663" y="1587650"/>
            <a:ext cx="529175" cy="3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6" name="Google Shape;2316;p3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225550" y="1587650"/>
            <a:ext cx="529175" cy="3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7" name="Google Shape;2317;p3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003819" y="1815969"/>
            <a:ext cx="188156" cy="27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318" name="Google Shape;2318;p35"/>
          <p:cNvSpPr txBox="1"/>
          <p:nvPr/>
        </p:nvSpPr>
        <p:spPr>
          <a:xfrm>
            <a:off x="3203225" y="1855575"/>
            <a:ext cx="6039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150</a:t>
            </a:r>
            <a:endParaRPr b="1" sz="1000">
              <a:solidFill>
                <a:srgbClr val="FFFFFF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2319" name="Google Shape;2319;p35"/>
          <p:cNvSpPr/>
          <p:nvPr/>
        </p:nvSpPr>
        <p:spPr>
          <a:xfrm>
            <a:off x="5898275" y="3711175"/>
            <a:ext cx="1359900" cy="4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0000"/>
              </a:gs>
              <a:gs pos="23000">
                <a:srgbClr val="434343"/>
              </a:gs>
              <a:gs pos="50000">
                <a:srgbClr val="000000"/>
              </a:gs>
              <a:gs pos="75000">
                <a:srgbClr val="434343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0" name="Google Shape;2320;p35"/>
          <p:cNvSpPr/>
          <p:nvPr/>
        </p:nvSpPr>
        <p:spPr>
          <a:xfrm>
            <a:off x="6778575" y="3711175"/>
            <a:ext cx="1359900" cy="4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0000"/>
              </a:gs>
              <a:gs pos="23000">
                <a:srgbClr val="434343"/>
              </a:gs>
              <a:gs pos="50000">
                <a:srgbClr val="000000"/>
              </a:gs>
              <a:gs pos="75000">
                <a:srgbClr val="434343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1" name="Google Shape;2321;p35"/>
          <p:cNvSpPr/>
          <p:nvPr/>
        </p:nvSpPr>
        <p:spPr>
          <a:xfrm>
            <a:off x="5148525" y="3711175"/>
            <a:ext cx="1359900" cy="4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0000"/>
              </a:gs>
              <a:gs pos="23000">
                <a:srgbClr val="434343"/>
              </a:gs>
              <a:gs pos="50000">
                <a:srgbClr val="000000"/>
              </a:gs>
              <a:gs pos="75000">
                <a:srgbClr val="434343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2" name="Google Shape;2322;p3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148525" y="1587638"/>
            <a:ext cx="529175" cy="355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23" name="Google Shape;2323;p35"/>
          <p:cNvGrpSpPr/>
          <p:nvPr/>
        </p:nvGrpSpPr>
        <p:grpSpPr>
          <a:xfrm>
            <a:off x="5612400" y="1634563"/>
            <a:ext cx="684000" cy="415875"/>
            <a:chOff x="5605100" y="1634563"/>
            <a:chExt cx="684000" cy="415875"/>
          </a:xfrm>
        </p:grpSpPr>
        <p:pic>
          <p:nvPicPr>
            <p:cNvPr id="2324" name="Google Shape;2324;p35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5605100" y="1634563"/>
              <a:ext cx="684000" cy="415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5" name="Google Shape;2325;p35"/>
            <p:cNvSpPr txBox="1"/>
            <p:nvPr/>
          </p:nvSpPr>
          <p:spPr>
            <a:xfrm>
              <a:off x="5641400" y="1708550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전사</a:t>
              </a:r>
              <a:endParaRPr sz="10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2326" name="Google Shape;2326;p35"/>
          <p:cNvSpPr txBox="1"/>
          <p:nvPr/>
        </p:nvSpPr>
        <p:spPr>
          <a:xfrm>
            <a:off x="5107400" y="1631188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마법사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2327" name="Google Shape;2327;p35"/>
          <p:cNvSpPr txBox="1"/>
          <p:nvPr/>
        </p:nvSpPr>
        <p:spPr>
          <a:xfrm>
            <a:off x="6191063" y="1631200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도적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2328" name="Google Shape;2328;p35"/>
          <p:cNvSpPr txBox="1"/>
          <p:nvPr/>
        </p:nvSpPr>
        <p:spPr>
          <a:xfrm>
            <a:off x="6684550" y="1631200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사제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2329" name="Google Shape;2329;p35"/>
          <p:cNvSpPr txBox="1"/>
          <p:nvPr/>
        </p:nvSpPr>
        <p:spPr>
          <a:xfrm>
            <a:off x="7184450" y="1631200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공용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pic>
        <p:nvPicPr>
          <p:cNvPr id="2330" name="Google Shape;2330;p35"/>
          <p:cNvPicPr preferRelativeResize="0"/>
          <p:nvPr/>
        </p:nvPicPr>
        <p:blipFill rotWithShape="1">
          <a:blip r:embed="rId14">
            <a:alphaModFix/>
          </a:blip>
          <a:srcRect b="10502" l="46455" r="21583" t="87399"/>
          <a:stretch/>
        </p:blipFill>
        <p:spPr>
          <a:xfrm rot="-5400000">
            <a:off x="7178025" y="2749300"/>
            <a:ext cx="1846950" cy="9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1" name="Google Shape;2331;p3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477400" y="2668338"/>
            <a:ext cx="273600" cy="27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2" name="Google Shape;2332;p3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477400" y="2668338"/>
            <a:ext cx="2844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3" name="Google Shape;2333;p3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477400" y="2146921"/>
            <a:ext cx="284400" cy="28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4" name="Google Shape;2334;p35"/>
          <p:cNvSpPr/>
          <p:nvPr/>
        </p:nvSpPr>
        <p:spPr>
          <a:xfrm>
            <a:off x="5448738" y="2830288"/>
            <a:ext cx="341700" cy="273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5" name="Google Shape;2335;p35"/>
          <p:cNvGrpSpPr/>
          <p:nvPr/>
        </p:nvGrpSpPr>
        <p:grpSpPr>
          <a:xfrm>
            <a:off x="1745457" y="1513955"/>
            <a:ext cx="5015886" cy="3120995"/>
            <a:chOff x="2342313" y="1632475"/>
            <a:chExt cx="4083600" cy="2772000"/>
          </a:xfrm>
        </p:grpSpPr>
        <p:pic>
          <p:nvPicPr>
            <p:cNvPr id="2336" name="Google Shape;2336;p35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2342313" y="1632475"/>
              <a:ext cx="4083600" cy="27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7" name="Google Shape;2337;p35"/>
            <p:cNvSpPr txBox="1"/>
            <p:nvPr/>
          </p:nvSpPr>
          <p:spPr>
            <a:xfrm>
              <a:off x="3837809" y="2061852"/>
              <a:ext cx="10926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실드</a:t>
              </a:r>
              <a:endParaRPr b="1"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2338" name="Google Shape;2338;p35"/>
            <p:cNvSpPr txBox="1"/>
            <p:nvPr/>
          </p:nvSpPr>
          <p:spPr>
            <a:xfrm>
              <a:off x="3837809" y="2270448"/>
              <a:ext cx="10926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7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LV  1</a:t>
              </a:r>
              <a:endParaRPr b="1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2339" name="Google Shape;2339;p35"/>
            <p:cNvSpPr txBox="1"/>
            <p:nvPr/>
          </p:nvSpPr>
          <p:spPr>
            <a:xfrm>
              <a:off x="3706693" y="2395797"/>
              <a:ext cx="2173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정신을 집중해 보호막을 생성한다.</a:t>
              </a:r>
              <a:endParaRPr b="1"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pic>
        <p:nvPicPr>
          <p:cNvPr id="2340" name="Google Shape;2340;p3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928925" y="2330670"/>
            <a:ext cx="482175" cy="482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1" name="Google Shape;2341;p35"/>
          <p:cNvGrpSpPr/>
          <p:nvPr/>
        </p:nvGrpSpPr>
        <p:grpSpPr>
          <a:xfrm>
            <a:off x="3747414" y="2881678"/>
            <a:ext cx="1043125" cy="968866"/>
            <a:chOff x="3914213" y="2952750"/>
            <a:chExt cx="816600" cy="816300"/>
          </a:xfrm>
        </p:grpSpPr>
        <p:pic>
          <p:nvPicPr>
            <p:cNvPr id="2342" name="Google Shape;2342;p35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3914213" y="2952750"/>
              <a:ext cx="816600" cy="816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3" name="Google Shape;2343;p35"/>
            <p:cNvPicPr preferRelativeResize="0"/>
            <p:nvPr/>
          </p:nvPicPr>
          <p:blipFill>
            <a:blip r:embed="rId22">
              <a:alphaModFix/>
            </a:blip>
            <a:stretch>
              <a:fillRect/>
            </a:stretch>
          </p:blipFill>
          <p:spPr>
            <a:xfrm>
              <a:off x="4016825" y="2952750"/>
              <a:ext cx="611400" cy="663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44" name="Google Shape;2344;p35"/>
          <p:cNvSpPr txBox="1"/>
          <p:nvPr/>
        </p:nvSpPr>
        <p:spPr>
          <a:xfrm>
            <a:off x="5178156" y="3717251"/>
            <a:ext cx="802500" cy="217800"/>
          </a:xfrm>
          <a:prstGeom prst="rect">
            <a:avLst/>
          </a:prstGeom>
          <a:gradFill>
            <a:gsLst>
              <a:gs pos="0">
                <a:srgbClr val="274E13"/>
              </a:gs>
              <a:gs pos="25000">
                <a:srgbClr val="274E13"/>
              </a:gs>
              <a:gs pos="50000">
                <a:srgbClr val="38761D"/>
              </a:gs>
              <a:gs pos="75000">
                <a:srgbClr val="274E13"/>
              </a:gs>
              <a:gs pos="100000">
                <a:srgbClr val="203E13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D5F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9EF382"/>
                </a:solidFill>
                <a:latin typeface="Gungsuh"/>
                <a:ea typeface="Gungsuh"/>
                <a:cs typeface="Gungsuh"/>
                <a:sym typeface="Gungsuh"/>
              </a:rPr>
              <a:t>레벨업</a:t>
            </a:r>
            <a:endParaRPr b="1" sz="1000">
              <a:solidFill>
                <a:srgbClr val="9EF382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2345" name="Google Shape;2345;p35"/>
          <p:cNvSpPr txBox="1"/>
          <p:nvPr/>
        </p:nvSpPr>
        <p:spPr>
          <a:xfrm>
            <a:off x="2581575" y="3722039"/>
            <a:ext cx="885300" cy="208200"/>
          </a:xfrm>
          <a:prstGeom prst="rect">
            <a:avLst/>
          </a:prstGeom>
          <a:gradFill>
            <a:gsLst>
              <a:gs pos="0">
                <a:srgbClr val="FF9900"/>
              </a:gs>
              <a:gs pos="50000">
                <a:srgbClr val="B45F06"/>
              </a:gs>
              <a:gs pos="100000">
                <a:srgbClr val="FF9900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4F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9CB9C"/>
                </a:solidFill>
                <a:latin typeface="Gungsuh"/>
                <a:ea typeface="Gungsuh"/>
                <a:cs typeface="Gungsuh"/>
                <a:sym typeface="Gungsuh"/>
              </a:rPr>
              <a:t>돌아가기</a:t>
            </a:r>
            <a:endParaRPr b="1" sz="1000">
              <a:solidFill>
                <a:srgbClr val="F9CB9C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pic>
        <p:nvPicPr>
          <p:cNvPr id="2346" name="Google Shape;2346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350412" y="2049975"/>
            <a:ext cx="3945975" cy="17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7" name="Google Shape;2347;p35"/>
          <p:cNvSpPr txBox="1"/>
          <p:nvPr/>
        </p:nvSpPr>
        <p:spPr>
          <a:xfrm>
            <a:off x="2483212" y="2522975"/>
            <a:ext cx="36804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EFEFEF"/>
                </a:solidFill>
                <a:latin typeface="Gungsuh"/>
                <a:ea typeface="Gungsuh"/>
                <a:cs typeface="Gungsuh"/>
                <a:sym typeface="Gungsuh"/>
              </a:rPr>
              <a:t>스킬 [ 실드 ] 의 레벨을 올리시겠습니까</a:t>
            </a:r>
            <a:endParaRPr b="1" sz="1000">
              <a:solidFill>
                <a:srgbClr val="EFEFEF"/>
              </a:solidFill>
              <a:latin typeface="Gungsuh"/>
              <a:ea typeface="Gungsuh"/>
              <a:cs typeface="Gungsuh"/>
              <a:sym typeface="Gungsuh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EFEFEF"/>
              </a:solidFill>
              <a:latin typeface="Gungsuh"/>
              <a:ea typeface="Gungsuh"/>
              <a:cs typeface="Gungsuh"/>
              <a:sym typeface="Gungsuh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EFEFEF"/>
                </a:solidFill>
                <a:latin typeface="Gungsuh"/>
                <a:ea typeface="Gungsuh"/>
                <a:cs typeface="Gungsuh"/>
                <a:sym typeface="Gungsuh"/>
              </a:rPr>
              <a:t>(      10  )</a:t>
            </a:r>
            <a:endParaRPr b="1" sz="1000">
              <a:solidFill>
                <a:srgbClr val="EFEFEF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2348" name="Google Shape;2348;p35"/>
          <p:cNvSpPr txBox="1"/>
          <p:nvPr/>
        </p:nvSpPr>
        <p:spPr>
          <a:xfrm>
            <a:off x="4946994" y="3164400"/>
            <a:ext cx="665400" cy="208200"/>
          </a:xfrm>
          <a:prstGeom prst="rect">
            <a:avLst/>
          </a:prstGeom>
          <a:gradFill>
            <a:gsLst>
              <a:gs pos="0">
                <a:srgbClr val="274E13"/>
              </a:gs>
              <a:gs pos="25000">
                <a:srgbClr val="274E13"/>
              </a:gs>
              <a:gs pos="50000">
                <a:srgbClr val="38761D"/>
              </a:gs>
              <a:gs pos="75000">
                <a:srgbClr val="274E13"/>
              </a:gs>
              <a:gs pos="100000">
                <a:srgbClr val="203E13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D5F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9EF382"/>
                </a:solidFill>
                <a:latin typeface="Gungsuh"/>
                <a:ea typeface="Gungsuh"/>
                <a:cs typeface="Gungsuh"/>
                <a:sym typeface="Gungsuh"/>
              </a:rPr>
              <a:t>확인</a:t>
            </a:r>
            <a:endParaRPr b="1" sz="1000">
              <a:solidFill>
                <a:srgbClr val="9EF382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2349" name="Google Shape;2349;p35"/>
          <p:cNvSpPr txBox="1"/>
          <p:nvPr/>
        </p:nvSpPr>
        <p:spPr>
          <a:xfrm>
            <a:off x="3003813" y="3163359"/>
            <a:ext cx="665400" cy="208200"/>
          </a:xfrm>
          <a:prstGeom prst="rect">
            <a:avLst/>
          </a:prstGeom>
          <a:gradFill>
            <a:gsLst>
              <a:gs pos="0">
                <a:srgbClr val="990000"/>
              </a:gs>
              <a:gs pos="50000">
                <a:srgbClr val="CC0000"/>
              </a:gs>
              <a:gs pos="100000">
                <a:srgbClr val="660000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B8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38323"/>
                </a:solidFill>
                <a:latin typeface="Gungsuh"/>
                <a:ea typeface="Gungsuh"/>
                <a:cs typeface="Gungsuh"/>
                <a:sym typeface="Gungsuh"/>
              </a:rPr>
              <a:t>취소</a:t>
            </a:r>
            <a:endParaRPr b="1" sz="1000">
              <a:solidFill>
                <a:srgbClr val="F38323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pic>
        <p:nvPicPr>
          <p:cNvPr id="2350" name="Google Shape;2350;p3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130005" y="2865471"/>
            <a:ext cx="155501" cy="1483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1" name="Google Shape;2351;p35"/>
          <p:cNvGrpSpPr/>
          <p:nvPr/>
        </p:nvGrpSpPr>
        <p:grpSpPr>
          <a:xfrm>
            <a:off x="3647387" y="4357888"/>
            <a:ext cx="1695200" cy="499375"/>
            <a:chOff x="3807137" y="4310988"/>
            <a:chExt cx="1695200" cy="499375"/>
          </a:xfrm>
        </p:grpSpPr>
        <p:pic>
          <p:nvPicPr>
            <p:cNvPr id="2352" name="Google Shape;2352;p3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807137" y="4310988"/>
              <a:ext cx="1695200" cy="499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3" name="Google Shape;2353;p35"/>
            <p:cNvSpPr txBox="1"/>
            <p:nvPr/>
          </p:nvSpPr>
          <p:spPr>
            <a:xfrm>
              <a:off x="3912963" y="4366563"/>
              <a:ext cx="14835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CCCCCC"/>
                  </a:solidFill>
                  <a:latin typeface="Gungsuh"/>
                  <a:ea typeface="Gungsuh"/>
                  <a:cs typeface="Gungsuh"/>
                  <a:sym typeface="Gungsuh"/>
                </a:rPr>
                <a:t>완료</a:t>
              </a:r>
              <a:endParaRPr>
                <a:solidFill>
                  <a:srgbClr val="CCCCCC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357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p36"/>
          <p:cNvSpPr txBox="1"/>
          <p:nvPr>
            <p:ph type="title"/>
          </p:nvPr>
        </p:nvSpPr>
        <p:spPr>
          <a:xfrm>
            <a:off x="311700" y="16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약탈 -&gt; 캠페인</a:t>
            </a:r>
            <a:endParaRPr sz="1800"/>
          </a:p>
        </p:txBody>
      </p:sp>
      <p:grpSp>
        <p:nvGrpSpPr>
          <p:cNvPr id="2359" name="Google Shape;2359;p36"/>
          <p:cNvGrpSpPr/>
          <p:nvPr/>
        </p:nvGrpSpPr>
        <p:grpSpPr>
          <a:xfrm>
            <a:off x="274675" y="997772"/>
            <a:ext cx="8440600" cy="3938665"/>
            <a:chOff x="274675" y="997772"/>
            <a:chExt cx="8440600" cy="3938665"/>
          </a:xfrm>
        </p:grpSpPr>
        <p:grpSp>
          <p:nvGrpSpPr>
            <p:cNvPr id="2360" name="Google Shape;2360;p36"/>
            <p:cNvGrpSpPr/>
            <p:nvPr/>
          </p:nvGrpSpPr>
          <p:grpSpPr>
            <a:xfrm>
              <a:off x="274675" y="997772"/>
              <a:ext cx="8440600" cy="3938665"/>
              <a:chOff x="274675" y="997772"/>
              <a:chExt cx="8440600" cy="3938665"/>
            </a:xfrm>
          </p:grpSpPr>
          <p:grpSp>
            <p:nvGrpSpPr>
              <p:cNvPr id="2361" name="Google Shape;2361;p36"/>
              <p:cNvGrpSpPr/>
              <p:nvPr/>
            </p:nvGrpSpPr>
            <p:grpSpPr>
              <a:xfrm>
                <a:off x="311710" y="997772"/>
                <a:ext cx="8321484" cy="3938665"/>
                <a:chOff x="311710" y="997772"/>
                <a:chExt cx="8321484" cy="3938665"/>
              </a:xfrm>
            </p:grpSpPr>
            <p:sp>
              <p:nvSpPr>
                <p:cNvPr id="2362" name="Google Shape;2362;p36"/>
                <p:cNvSpPr/>
                <p:nvPr/>
              </p:nvSpPr>
              <p:spPr>
                <a:xfrm>
                  <a:off x="3900675" y="2253600"/>
                  <a:ext cx="1312800" cy="9087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EEEEEE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3" name="Google Shape;2363;p36"/>
                <p:cNvSpPr/>
                <p:nvPr/>
              </p:nvSpPr>
              <p:spPr>
                <a:xfrm>
                  <a:off x="4281925" y="2635825"/>
                  <a:ext cx="432900" cy="258600"/>
                </a:xfrm>
                <a:prstGeom prst="sun">
                  <a:avLst>
                    <a:gd fmla="val 25000" name="adj"/>
                  </a:avLst>
                </a:prstGeom>
                <a:solidFill>
                  <a:srgbClr val="FF0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4" name="Google Shape;2364;p36"/>
                <p:cNvSpPr/>
                <p:nvPr/>
              </p:nvSpPr>
              <p:spPr>
                <a:xfrm>
                  <a:off x="6676300" y="2425675"/>
                  <a:ext cx="672000" cy="620400"/>
                </a:xfrm>
                <a:prstGeom prst="mathPlus">
                  <a:avLst>
                    <a:gd fmla="val 23520" name="adj1"/>
                  </a:avLst>
                </a:prstGeom>
                <a:solidFill>
                  <a:srgbClr val="00FF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365" name="Google Shape;2365;p36"/>
                <p:cNvCxnSpPr>
                  <a:stCxn id="2366" idx="2"/>
                  <a:endCxn id="2367" idx="0"/>
                </p:cNvCxnSpPr>
                <p:nvPr/>
              </p:nvCxnSpPr>
              <p:spPr>
                <a:xfrm flipH="1">
                  <a:off x="2433925" y="1857700"/>
                  <a:ext cx="27300" cy="568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EFEFEF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2366" name="Google Shape;2366;p36"/>
                <p:cNvSpPr txBox="1"/>
                <p:nvPr/>
              </p:nvSpPr>
              <p:spPr>
                <a:xfrm>
                  <a:off x="1734475" y="1599100"/>
                  <a:ext cx="1453500" cy="2586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D9D9D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>
                      <a:solidFill>
                        <a:srgbClr val="EFEFEF"/>
                      </a:solidFill>
                    </a:rPr>
                    <a:t>기존에 생성했던 던전</a:t>
                  </a:r>
                  <a:endParaRPr sz="1000">
                    <a:solidFill>
                      <a:srgbClr val="EFEFEF"/>
                    </a:solidFill>
                  </a:endParaRPr>
                </a:p>
              </p:txBody>
            </p:sp>
            <p:grpSp>
              <p:nvGrpSpPr>
                <p:cNvPr id="2368" name="Google Shape;2368;p36"/>
                <p:cNvGrpSpPr/>
                <p:nvPr/>
              </p:nvGrpSpPr>
              <p:grpSpPr>
                <a:xfrm>
                  <a:off x="311710" y="997772"/>
                  <a:ext cx="8321484" cy="3938665"/>
                  <a:chOff x="1538200" y="1020900"/>
                  <a:chExt cx="6391800" cy="3346075"/>
                </a:xfrm>
              </p:grpSpPr>
              <p:pic>
                <p:nvPicPr>
                  <p:cNvPr id="2369" name="Google Shape;2369;p3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5465" l="0" r="0" t="0"/>
                  <a:stretch/>
                </p:blipFill>
                <p:spPr>
                  <a:xfrm>
                    <a:off x="1538200" y="1020900"/>
                    <a:ext cx="3369000" cy="1837200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>
                    <a:noFill/>
                  </a:ln>
                </p:spPr>
              </p:pic>
              <p:pic>
                <p:nvPicPr>
                  <p:cNvPr id="2370" name="Google Shape;2370;p3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5465" l="0" r="0" t="0"/>
                  <a:stretch/>
                </p:blipFill>
                <p:spPr>
                  <a:xfrm>
                    <a:off x="4561000" y="1020900"/>
                    <a:ext cx="3369000" cy="1837200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>
                    <a:noFill/>
                  </a:ln>
                </p:spPr>
              </p:pic>
              <p:pic>
                <p:nvPicPr>
                  <p:cNvPr id="2371" name="Google Shape;2371;p3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5465" l="0" r="0" t="0"/>
                  <a:stretch/>
                </p:blipFill>
                <p:spPr>
                  <a:xfrm>
                    <a:off x="1538200" y="2529775"/>
                    <a:ext cx="3369000" cy="1837200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>
                    <a:noFill/>
                  </a:ln>
                </p:spPr>
              </p:pic>
              <p:pic>
                <p:nvPicPr>
                  <p:cNvPr id="2372" name="Google Shape;2372;p3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5465" l="0" r="0" t="0"/>
                  <a:stretch/>
                </p:blipFill>
                <p:spPr>
                  <a:xfrm>
                    <a:off x="4561000" y="2529775"/>
                    <a:ext cx="3369000" cy="1837200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2373" name="Google Shape;2373;p36"/>
              <p:cNvGrpSpPr/>
              <p:nvPr/>
            </p:nvGrpSpPr>
            <p:grpSpPr>
              <a:xfrm>
                <a:off x="513387" y="1093875"/>
                <a:ext cx="691825" cy="396000"/>
                <a:chOff x="513388" y="1093875"/>
                <a:chExt cx="691825" cy="396000"/>
              </a:xfrm>
            </p:grpSpPr>
            <p:pic>
              <p:nvPicPr>
                <p:cNvPr id="2374" name="Google Shape;2374;p36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513387" y="1093875"/>
                  <a:ext cx="691825" cy="396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375" name="Google Shape;2375;p36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651932" y="1201034"/>
                  <a:ext cx="414734" cy="18168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2376" name="Google Shape;2376;p3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74675" y="1757325"/>
                <a:ext cx="1388700" cy="814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77" name="Google Shape;2377;p3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74675" y="2453500"/>
                <a:ext cx="1388700" cy="814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78" name="Google Shape;2378;p36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1787700" y="1057575"/>
                <a:ext cx="3225675" cy="35110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79" name="Google Shape;2379;p3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74675" y="3156375"/>
                <a:ext cx="1388700" cy="814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80" name="Google Shape;2380;p36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4729425" y="1057575"/>
                <a:ext cx="3985849" cy="35473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381" name="Google Shape;2381;p36"/>
              <p:cNvGrpSpPr/>
              <p:nvPr/>
            </p:nvGrpSpPr>
            <p:grpSpPr>
              <a:xfrm>
                <a:off x="2552937" y="1257963"/>
                <a:ext cx="1695200" cy="499375"/>
                <a:chOff x="2662575" y="1270788"/>
                <a:chExt cx="1695200" cy="499375"/>
              </a:xfrm>
            </p:grpSpPr>
            <p:pic>
              <p:nvPicPr>
                <p:cNvPr id="2382" name="Google Shape;2382;p36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2662575" y="1270788"/>
                  <a:ext cx="1695200" cy="4993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383" name="Google Shape;2383;p36"/>
                <p:cNvSpPr txBox="1"/>
                <p:nvPr/>
              </p:nvSpPr>
              <p:spPr>
                <a:xfrm>
                  <a:off x="2773350" y="1329113"/>
                  <a:ext cx="1483500" cy="388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>
                      <a:solidFill>
                        <a:srgbClr val="CCCCCC"/>
                      </a:solidFill>
                      <a:latin typeface="Gungsuh"/>
                      <a:ea typeface="Gungsuh"/>
                      <a:cs typeface="Gungsuh"/>
                      <a:sym typeface="Gungsuh"/>
                    </a:rPr>
                    <a:t>말랑이좋아</a:t>
                  </a:r>
                  <a:endParaRPr>
                    <a:solidFill>
                      <a:srgbClr val="CCCCCC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sp>
            <p:nvSpPr>
              <p:cNvPr id="2384" name="Google Shape;2384;p36"/>
              <p:cNvSpPr/>
              <p:nvPr/>
            </p:nvSpPr>
            <p:spPr>
              <a:xfrm rot="8096626">
                <a:off x="4508392" y="1408584"/>
                <a:ext cx="216163" cy="198131"/>
              </a:xfrm>
              <a:prstGeom prst="halfFrame">
                <a:avLst>
                  <a:gd fmla="val 33333" name="adj1"/>
                  <a:gd fmla="val 33333" name="adj2"/>
                </a:avLst>
              </a:prstGeom>
              <a:gradFill>
                <a:gsLst>
                  <a:gs pos="0">
                    <a:srgbClr val="FFC002"/>
                  </a:gs>
                  <a:gs pos="100000">
                    <a:srgbClr val="795B04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5" name="Google Shape;2385;p36"/>
              <p:cNvSpPr/>
              <p:nvPr/>
            </p:nvSpPr>
            <p:spPr>
              <a:xfrm rot="-2905950">
                <a:off x="2054753" y="1408613"/>
                <a:ext cx="216126" cy="198064"/>
              </a:xfrm>
              <a:prstGeom prst="halfFrame">
                <a:avLst>
                  <a:gd fmla="val 33333" name="adj1"/>
                  <a:gd fmla="val 33333" name="adj2"/>
                </a:avLst>
              </a:prstGeom>
              <a:gradFill>
                <a:gsLst>
                  <a:gs pos="0">
                    <a:srgbClr val="FFC002"/>
                  </a:gs>
                  <a:gs pos="100000">
                    <a:srgbClr val="795B04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6" name="Google Shape;2386;p36"/>
              <p:cNvSpPr/>
              <p:nvPr/>
            </p:nvSpPr>
            <p:spPr>
              <a:xfrm>
                <a:off x="4305225" y="2686563"/>
                <a:ext cx="187500" cy="348300"/>
              </a:xfrm>
              <a:prstGeom prst="curvedLeftArrow">
                <a:avLst>
                  <a:gd fmla="val 25000" name="adj1"/>
                  <a:gd fmla="val 50000" name="adj2"/>
                  <a:gd fmla="val 25000" name="adj3"/>
                </a:avLst>
              </a:prstGeom>
              <a:gradFill>
                <a:gsLst>
                  <a:gs pos="0">
                    <a:srgbClr val="7A7A7A"/>
                  </a:gs>
                  <a:gs pos="100000">
                    <a:srgbClr val="393939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7" name="Google Shape;2387;p36"/>
              <p:cNvSpPr/>
              <p:nvPr/>
            </p:nvSpPr>
            <p:spPr>
              <a:xfrm rot="10800000">
                <a:off x="2308625" y="2686563"/>
                <a:ext cx="187500" cy="348300"/>
              </a:xfrm>
              <a:prstGeom prst="curvedLeftArrow">
                <a:avLst>
                  <a:gd fmla="val 25000" name="adj1"/>
                  <a:gd fmla="val 50000" name="adj2"/>
                  <a:gd fmla="val 25000" name="adj3"/>
                </a:avLst>
              </a:prstGeom>
              <a:gradFill>
                <a:gsLst>
                  <a:gs pos="0">
                    <a:srgbClr val="7A7A7A"/>
                  </a:gs>
                  <a:gs pos="100000">
                    <a:srgbClr val="393939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388" name="Google Shape;2388;p36"/>
              <p:cNvPicPr preferRelativeResize="0"/>
              <p:nvPr/>
            </p:nvPicPr>
            <p:blipFill>
              <a:blip r:embed="rId11">
                <a:alphaModFix amt="40000"/>
              </a:blip>
              <a:stretch>
                <a:fillRect/>
              </a:stretch>
            </p:blipFill>
            <p:spPr>
              <a:xfrm rot="-13">
                <a:off x="2415927" y="2613521"/>
                <a:ext cx="1947373" cy="124353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89" name="Google Shape;2389;p36"/>
              <p:cNvSpPr txBox="1"/>
              <p:nvPr/>
            </p:nvSpPr>
            <p:spPr>
              <a:xfrm>
                <a:off x="379787" y="1970425"/>
                <a:ext cx="1175100" cy="3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rgbClr val="666666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정보</a:t>
                </a:r>
                <a:endParaRPr>
                  <a:solidFill>
                    <a:srgbClr val="666666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  <p:sp>
            <p:nvSpPr>
              <p:cNvPr id="2390" name="Google Shape;2390;p36"/>
              <p:cNvSpPr txBox="1"/>
              <p:nvPr/>
            </p:nvSpPr>
            <p:spPr>
              <a:xfrm>
                <a:off x="381976" y="2637163"/>
                <a:ext cx="1199400" cy="3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rgbClr val="666666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장비</a:t>
                </a:r>
                <a:endParaRPr>
                  <a:solidFill>
                    <a:srgbClr val="666666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  <p:sp>
            <p:nvSpPr>
              <p:cNvPr id="2391" name="Google Shape;2391;p36"/>
              <p:cNvSpPr txBox="1"/>
              <p:nvPr/>
            </p:nvSpPr>
            <p:spPr>
              <a:xfrm>
                <a:off x="381976" y="3362800"/>
                <a:ext cx="1199400" cy="3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rgbClr val="CCCCCC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스킬</a:t>
                </a:r>
                <a:endParaRPr>
                  <a:solidFill>
                    <a:srgbClr val="CCCCCC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  <p:pic>
            <p:nvPicPr>
              <p:cNvPr id="2392" name="Google Shape;2392;p36"/>
              <p:cNvPicPr preferRelativeResize="0"/>
              <p:nvPr/>
            </p:nvPicPr>
            <p:blipFill>
              <a:blip r:embed="rId11">
                <a:alphaModFix amt="33000"/>
              </a:blip>
              <a:stretch>
                <a:fillRect/>
              </a:stretch>
            </p:blipFill>
            <p:spPr>
              <a:xfrm rot="-14">
                <a:off x="4950000" y="1255745"/>
                <a:ext cx="3523625" cy="298101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393" name="Google Shape;2393;p3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431324" y="1843899"/>
              <a:ext cx="1938427" cy="193842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94" name="Google Shape;2394;p36"/>
            <p:cNvGrpSpPr/>
            <p:nvPr/>
          </p:nvGrpSpPr>
          <p:grpSpPr>
            <a:xfrm>
              <a:off x="3268800" y="2958700"/>
              <a:ext cx="244800" cy="157515"/>
              <a:chOff x="3268800" y="2958700"/>
              <a:chExt cx="244800" cy="157515"/>
            </a:xfrm>
          </p:grpSpPr>
          <p:sp>
            <p:nvSpPr>
              <p:cNvPr id="2395" name="Google Shape;2395;p36"/>
              <p:cNvSpPr/>
              <p:nvPr/>
            </p:nvSpPr>
            <p:spPr>
              <a:xfrm>
                <a:off x="3282925" y="2967625"/>
                <a:ext cx="228000" cy="67200"/>
              </a:xfrm>
              <a:prstGeom prst="roundRect">
                <a:avLst>
                  <a:gd fmla="val 16667" name="adj"/>
                </a:avLst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396" name="Google Shape;2396;p36"/>
              <p:cNvGrpSpPr/>
              <p:nvPr/>
            </p:nvGrpSpPr>
            <p:grpSpPr>
              <a:xfrm>
                <a:off x="3268800" y="2958700"/>
                <a:ext cx="244800" cy="157515"/>
                <a:chOff x="3268800" y="2958700"/>
                <a:chExt cx="244800" cy="157515"/>
              </a:xfrm>
            </p:grpSpPr>
            <p:sp>
              <p:nvSpPr>
                <p:cNvPr id="2397" name="Google Shape;2397;p36"/>
                <p:cNvSpPr/>
                <p:nvPr/>
              </p:nvSpPr>
              <p:spPr>
                <a:xfrm rot="5684873">
                  <a:off x="3273895" y="3010358"/>
                  <a:ext cx="90611" cy="93601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8" name="Google Shape;2398;p36"/>
                <p:cNvSpPr/>
                <p:nvPr/>
              </p:nvSpPr>
              <p:spPr>
                <a:xfrm rot="5169316">
                  <a:off x="3409074" y="3012144"/>
                  <a:ext cx="111852" cy="89942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9" name="Google Shape;2399;p36"/>
                <p:cNvSpPr/>
                <p:nvPr/>
              </p:nvSpPr>
              <p:spPr>
                <a:xfrm>
                  <a:off x="3283200" y="2958700"/>
                  <a:ext cx="228000" cy="168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pic>
          <p:nvPicPr>
            <p:cNvPr id="2400" name="Google Shape;2400;p36"/>
            <p:cNvPicPr preferRelativeResize="0"/>
            <p:nvPr/>
          </p:nvPicPr>
          <p:blipFill rotWithShape="1">
            <a:blip r:embed="rId13">
              <a:alphaModFix/>
            </a:blip>
            <a:srcRect b="39828" l="42514" r="41882" t="40113"/>
            <a:stretch/>
          </p:blipFill>
          <p:spPr>
            <a:xfrm>
              <a:off x="3375300" y="2710499"/>
              <a:ext cx="456474" cy="4399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01" name="Google Shape;2401;p36"/>
          <p:cNvSpPr/>
          <p:nvPr/>
        </p:nvSpPr>
        <p:spPr>
          <a:xfrm>
            <a:off x="5071075" y="1781900"/>
            <a:ext cx="3135300" cy="2217300"/>
          </a:xfrm>
          <a:prstGeom prst="roundRect">
            <a:avLst>
              <a:gd fmla="val 6948" name="adj"/>
            </a:avLst>
          </a:prstGeom>
          <a:gradFill>
            <a:gsLst>
              <a:gs pos="0">
                <a:srgbClr val="000000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2" name="Google Shape;2402;p36"/>
          <p:cNvPicPr preferRelativeResize="0"/>
          <p:nvPr/>
        </p:nvPicPr>
        <p:blipFill rotWithShape="1">
          <a:blip r:embed="rId14">
            <a:alphaModFix/>
          </a:blip>
          <a:srcRect b="22026" l="55371" r="21582" t="49367"/>
          <a:stretch/>
        </p:blipFill>
        <p:spPr>
          <a:xfrm rot="-5400000">
            <a:off x="6792662" y="2422738"/>
            <a:ext cx="1331725" cy="1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3" name="Google Shape;2403;p36"/>
          <p:cNvPicPr preferRelativeResize="0"/>
          <p:nvPr/>
        </p:nvPicPr>
        <p:blipFill rotWithShape="1">
          <a:blip r:embed="rId14">
            <a:alphaModFix/>
          </a:blip>
          <a:srcRect b="10502" l="46455" r="21583" t="87399"/>
          <a:stretch/>
        </p:blipFill>
        <p:spPr>
          <a:xfrm rot="-5400000">
            <a:off x="7178012" y="2713375"/>
            <a:ext cx="1846950" cy="9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4" name="Google Shape;2404;p36"/>
          <p:cNvGrpSpPr/>
          <p:nvPr/>
        </p:nvGrpSpPr>
        <p:grpSpPr>
          <a:xfrm>
            <a:off x="5131304" y="1839175"/>
            <a:ext cx="3014296" cy="1918900"/>
            <a:chOff x="5131304" y="1839175"/>
            <a:chExt cx="3014296" cy="1918900"/>
          </a:xfrm>
        </p:grpSpPr>
        <p:grpSp>
          <p:nvGrpSpPr>
            <p:cNvPr id="2405" name="Google Shape;2405;p36"/>
            <p:cNvGrpSpPr/>
            <p:nvPr/>
          </p:nvGrpSpPr>
          <p:grpSpPr>
            <a:xfrm rot="-5400000">
              <a:off x="5679050" y="1291429"/>
              <a:ext cx="1918803" cy="3014296"/>
              <a:chOff x="5104497" y="1899118"/>
              <a:chExt cx="2947471" cy="1992923"/>
            </a:xfrm>
          </p:grpSpPr>
          <p:grpSp>
            <p:nvGrpSpPr>
              <p:cNvPr id="2406" name="Google Shape;2406;p36"/>
              <p:cNvGrpSpPr/>
              <p:nvPr/>
            </p:nvGrpSpPr>
            <p:grpSpPr>
              <a:xfrm>
                <a:off x="5104497" y="1899118"/>
                <a:ext cx="2947453" cy="1992923"/>
                <a:chOff x="5104575" y="1976450"/>
                <a:chExt cx="2306843" cy="1666323"/>
              </a:xfrm>
            </p:grpSpPr>
            <p:pic>
              <p:nvPicPr>
                <p:cNvPr id="2407" name="Google Shape;2407;p36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50381" l="35689" r="44986" t="10887"/>
                <a:stretch/>
              </p:blipFill>
              <p:spPr>
                <a:xfrm>
                  <a:off x="5104575" y="1976450"/>
                  <a:ext cx="1326374" cy="9509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408" name="Google Shape;2408;p36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50381" l="54945" r="21728" t="10887"/>
                <a:stretch/>
              </p:blipFill>
              <p:spPr>
                <a:xfrm>
                  <a:off x="5801225" y="1976450"/>
                  <a:ext cx="1601026" cy="9509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409" name="Google Shape;2409;p36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10502" l="35937" r="42156" t="61951"/>
                <a:stretch/>
              </p:blipFill>
              <p:spPr>
                <a:xfrm>
                  <a:off x="5345889" y="2922756"/>
                  <a:ext cx="1547429" cy="71535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410" name="Google Shape;2410;p36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10502" l="55372" r="21581" t="61951"/>
                <a:stretch/>
              </p:blipFill>
              <p:spPr>
                <a:xfrm>
                  <a:off x="5810397" y="2927419"/>
                  <a:ext cx="1601021" cy="71535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2411" name="Google Shape;2411;p36"/>
              <p:cNvPicPr preferRelativeResize="0"/>
              <p:nvPr/>
            </p:nvPicPr>
            <p:blipFill rotWithShape="1">
              <a:blip r:embed="rId14">
                <a:alphaModFix/>
              </a:blip>
              <a:srcRect b="30854" l="35937" r="42156" t="61951"/>
              <a:stretch/>
            </p:blipFill>
            <p:spPr>
              <a:xfrm>
                <a:off x="5107400" y="3393958"/>
                <a:ext cx="1977150" cy="223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12" name="Google Shape;2412;p36"/>
              <p:cNvPicPr preferRelativeResize="0"/>
              <p:nvPr/>
            </p:nvPicPr>
            <p:blipFill rotWithShape="1">
              <a:blip r:embed="rId14">
                <a:alphaModFix/>
              </a:blip>
              <a:srcRect b="22026" l="55371" r="21582" t="49367"/>
              <a:stretch/>
            </p:blipFill>
            <p:spPr>
              <a:xfrm>
                <a:off x="6006306" y="3036487"/>
                <a:ext cx="2045661" cy="83358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413" name="Google Shape;2413;p36"/>
            <p:cNvPicPr preferRelativeResize="0"/>
            <p:nvPr/>
          </p:nvPicPr>
          <p:blipFill rotWithShape="1">
            <a:blip r:embed="rId14">
              <a:alphaModFix/>
            </a:blip>
            <a:srcRect b="22024" l="35753" r="54392" t="49369"/>
            <a:stretch/>
          </p:blipFill>
          <p:spPr>
            <a:xfrm rot="-5400000">
              <a:off x="7182175" y="2807775"/>
              <a:ext cx="596226" cy="13043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14" name="Google Shape;2414;p3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232175" y="1587650"/>
            <a:ext cx="529175" cy="3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5" name="Google Shape;2415;p3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5663" y="1587650"/>
            <a:ext cx="529175" cy="3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6" name="Google Shape;2416;p3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225550" y="1587650"/>
            <a:ext cx="529175" cy="3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7" name="Google Shape;2417;p3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003819" y="1815969"/>
            <a:ext cx="188156" cy="27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418" name="Google Shape;2418;p36"/>
          <p:cNvSpPr txBox="1"/>
          <p:nvPr/>
        </p:nvSpPr>
        <p:spPr>
          <a:xfrm>
            <a:off x="3203225" y="1855575"/>
            <a:ext cx="6039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150</a:t>
            </a:r>
            <a:endParaRPr b="1" sz="1000">
              <a:solidFill>
                <a:srgbClr val="FFFFFF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2419" name="Google Shape;2419;p36"/>
          <p:cNvSpPr/>
          <p:nvPr/>
        </p:nvSpPr>
        <p:spPr>
          <a:xfrm>
            <a:off x="5898275" y="3711175"/>
            <a:ext cx="1359900" cy="4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0000"/>
              </a:gs>
              <a:gs pos="23000">
                <a:srgbClr val="434343"/>
              </a:gs>
              <a:gs pos="50000">
                <a:srgbClr val="000000"/>
              </a:gs>
              <a:gs pos="75000">
                <a:srgbClr val="434343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0" name="Google Shape;2420;p36"/>
          <p:cNvSpPr/>
          <p:nvPr/>
        </p:nvSpPr>
        <p:spPr>
          <a:xfrm>
            <a:off x="6778575" y="3711175"/>
            <a:ext cx="1359900" cy="4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0000"/>
              </a:gs>
              <a:gs pos="23000">
                <a:srgbClr val="434343"/>
              </a:gs>
              <a:gs pos="50000">
                <a:srgbClr val="000000"/>
              </a:gs>
              <a:gs pos="75000">
                <a:srgbClr val="434343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1" name="Google Shape;2421;p36"/>
          <p:cNvSpPr/>
          <p:nvPr/>
        </p:nvSpPr>
        <p:spPr>
          <a:xfrm>
            <a:off x="5148525" y="3711175"/>
            <a:ext cx="1359900" cy="4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0000"/>
              </a:gs>
              <a:gs pos="23000">
                <a:srgbClr val="434343"/>
              </a:gs>
              <a:gs pos="50000">
                <a:srgbClr val="000000"/>
              </a:gs>
              <a:gs pos="75000">
                <a:srgbClr val="434343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2" name="Google Shape;2422;p3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148525" y="1587638"/>
            <a:ext cx="529175" cy="355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3" name="Google Shape;2423;p36"/>
          <p:cNvGrpSpPr/>
          <p:nvPr/>
        </p:nvGrpSpPr>
        <p:grpSpPr>
          <a:xfrm>
            <a:off x="5612400" y="1634563"/>
            <a:ext cx="684000" cy="415875"/>
            <a:chOff x="5605100" y="1634563"/>
            <a:chExt cx="684000" cy="415875"/>
          </a:xfrm>
        </p:grpSpPr>
        <p:pic>
          <p:nvPicPr>
            <p:cNvPr id="2424" name="Google Shape;2424;p36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5605100" y="1634563"/>
              <a:ext cx="684000" cy="415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5" name="Google Shape;2425;p36"/>
            <p:cNvSpPr txBox="1"/>
            <p:nvPr/>
          </p:nvSpPr>
          <p:spPr>
            <a:xfrm>
              <a:off x="5641400" y="1708550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전사</a:t>
              </a:r>
              <a:endParaRPr sz="10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2426" name="Google Shape;2426;p36"/>
          <p:cNvSpPr txBox="1"/>
          <p:nvPr/>
        </p:nvSpPr>
        <p:spPr>
          <a:xfrm>
            <a:off x="5107400" y="1631188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마법사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2427" name="Google Shape;2427;p36"/>
          <p:cNvSpPr txBox="1"/>
          <p:nvPr/>
        </p:nvSpPr>
        <p:spPr>
          <a:xfrm>
            <a:off x="6191063" y="1631200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도적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2428" name="Google Shape;2428;p36"/>
          <p:cNvSpPr txBox="1"/>
          <p:nvPr/>
        </p:nvSpPr>
        <p:spPr>
          <a:xfrm>
            <a:off x="6684550" y="1631200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사제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2429" name="Google Shape;2429;p36"/>
          <p:cNvSpPr txBox="1"/>
          <p:nvPr/>
        </p:nvSpPr>
        <p:spPr>
          <a:xfrm>
            <a:off x="7184450" y="1631200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공용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pic>
        <p:nvPicPr>
          <p:cNvPr id="2430" name="Google Shape;2430;p36"/>
          <p:cNvPicPr preferRelativeResize="0"/>
          <p:nvPr/>
        </p:nvPicPr>
        <p:blipFill rotWithShape="1">
          <a:blip r:embed="rId14">
            <a:alphaModFix/>
          </a:blip>
          <a:srcRect b="10502" l="46455" r="21583" t="87399"/>
          <a:stretch/>
        </p:blipFill>
        <p:spPr>
          <a:xfrm rot="-5400000">
            <a:off x="7178025" y="2749300"/>
            <a:ext cx="1846950" cy="9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1" name="Google Shape;2431;p3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477400" y="2668338"/>
            <a:ext cx="273600" cy="27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2" name="Google Shape;2432;p3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477400" y="2668338"/>
            <a:ext cx="2844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3" name="Google Shape;2433;p3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477400" y="2146921"/>
            <a:ext cx="284400" cy="28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4" name="Google Shape;2434;p36"/>
          <p:cNvSpPr/>
          <p:nvPr/>
        </p:nvSpPr>
        <p:spPr>
          <a:xfrm>
            <a:off x="5448738" y="2830288"/>
            <a:ext cx="341700" cy="273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5" name="Google Shape;2435;p3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745457" y="1513955"/>
            <a:ext cx="5015886" cy="3120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6" name="Google Shape;2436;p3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928925" y="2330670"/>
            <a:ext cx="482175" cy="482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7" name="Google Shape;2437;p36"/>
          <p:cNvGrpSpPr/>
          <p:nvPr/>
        </p:nvGrpSpPr>
        <p:grpSpPr>
          <a:xfrm>
            <a:off x="3747414" y="2881678"/>
            <a:ext cx="1043125" cy="968866"/>
            <a:chOff x="3914213" y="2952750"/>
            <a:chExt cx="816600" cy="816300"/>
          </a:xfrm>
        </p:grpSpPr>
        <p:pic>
          <p:nvPicPr>
            <p:cNvPr id="2438" name="Google Shape;2438;p36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3914213" y="2952750"/>
              <a:ext cx="816600" cy="816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9" name="Google Shape;2439;p36"/>
            <p:cNvPicPr preferRelativeResize="0"/>
            <p:nvPr/>
          </p:nvPicPr>
          <p:blipFill>
            <a:blip r:embed="rId22">
              <a:alphaModFix/>
            </a:blip>
            <a:stretch>
              <a:fillRect/>
            </a:stretch>
          </p:blipFill>
          <p:spPr>
            <a:xfrm>
              <a:off x="4016825" y="2952750"/>
              <a:ext cx="611400" cy="663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40" name="Google Shape;2440;p36"/>
          <p:cNvSpPr txBox="1"/>
          <p:nvPr/>
        </p:nvSpPr>
        <p:spPr>
          <a:xfrm>
            <a:off x="5178156" y="3717251"/>
            <a:ext cx="802500" cy="217800"/>
          </a:xfrm>
          <a:prstGeom prst="rect">
            <a:avLst/>
          </a:prstGeom>
          <a:gradFill>
            <a:gsLst>
              <a:gs pos="0">
                <a:srgbClr val="274E13"/>
              </a:gs>
              <a:gs pos="25000">
                <a:srgbClr val="274E13"/>
              </a:gs>
              <a:gs pos="50000">
                <a:srgbClr val="38761D"/>
              </a:gs>
              <a:gs pos="75000">
                <a:srgbClr val="274E13"/>
              </a:gs>
              <a:gs pos="100000">
                <a:srgbClr val="203E13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D5F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9EF382"/>
                </a:solidFill>
                <a:latin typeface="Gungsuh"/>
                <a:ea typeface="Gungsuh"/>
                <a:cs typeface="Gungsuh"/>
                <a:sym typeface="Gungsuh"/>
              </a:rPr>
              <a:t>레벨업</a:t>
            </a:r>
            <a:endParaRPr b="1" sz="1000">
              <a:solidFill>
                <a:srgbClr val="9EF382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2441" name="Google Shape;2441;p36"/>
          <p:cNvSpPr txBox="1"/>
          <p:nvPr/>
        </p:nvSpPr>
        <p:spPr>
          <a:xfrm>
            <a:off x="2581575" y="3722039"/>
            <a:ext cx="885300" cy="208200"/>
          </a:xfrm>
          <a:prstGeom prst="rect">
            <a:avLst/>
          </a:prstGeom>
          <a:gradFill>
            <a:gsLst>
              <a:gs pos="0">
                <a:srgbClr val="FF9900"/>
              </a:gs>
              <a:gs pos="50000">
                <a:srgbClr val="B45F06"/>
              </a:gs>
              <a:gs pos="100000">
                <a:srgbClr val="FF9900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4F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9CB9C"/>
                </a:solidFill>
                <a:latin typeface="Gungsuh"/>
                <a:ea typeface="Gungsuh"/>
                <a:cs typeface="Gungsuh"/>
                <a:sym typeface="Gungsuh"/>
              </a:rPr>
              <a:t>돌아가기</a:t>
            </a:r>
            <a:endParaRPr b="1" sz="1000">
              <a:solidFill>
                <a:srgbClr val="F9CB9C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grpSp>
        <p:nvGrpSpPr>
          <p:cNvPr id="2442" name="Google Shape;2442;p36"/>
          <p:cNvGrpSpPr/>
          <p:nvPr/>
        </p:nvGrpSpPr>
        <p:grpSpPr>
          <a:xfrm>
            <a:off x="3411100" y="1942666"/>
            <a:ext cx="2669342" cy="904458"/>
            <a:chOff x="3698368" y="2013247"/>
            <a:chExt cx="2173200" cy="803320"/>
          </a:xfrm>
        </p:grpSpPr>
        <p:sp>
          <p:nvSpPr>
            <p:cNvPr id="2443" name="Google Shape;2443;p36"/>
            <p:cNvSpPr txBox="1"/>
            <p:nvPr/>
          </p:nvSpPr>
          <p:spPr>
            <a:xfrm>
              <a:off x="3852300" y="2013247"/>
              <a:ext cx="10926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실드</a:t>
              </a:r>
              <a:endParaRPr b="1"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2444" name="Google Shape;2444;p36"/>
            <p:cNvSpPr txBox="1"/>
            <p:nvPr/>
          </p:nvSpPr>
          <p:spPr>
            <a:xfrm>
              <a:off x="3852311" y="2212061"/>
              <a:ext cx="10926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7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LV  2</a:t>
              </a:r>
              <a:endParaRPr b="1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2445" name="Google Shape;2445;p36"/>
            <p:cNvSpPr txBox="1"/>
            <p:nvPr/>
          </p:nvSpPr>
          <p:spPr>
            <a:xfrm>
              <a:off x="3698368" y="2447267"/>
              <a:ext cx="2173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정신을 집중해 보호막을 생성한다.</a:t>
              </a:r>
              <a:endParaRPr b="1"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     </a:t>
              </a:r>
              <a:r>
                <a:rPr b="1" lang="ko" sz="1000">
                  <a:solidFill>
                    <a:srgbClr val="6D9EEB"/>
                  </a:solidFill>
                  <a:latin typeface="Gungsuh"/>
                  <a:ea typeface="Gungsuh"/>
                  <a:cs typeface="Gungsuh"/>
                  <a:sym typeface="Gungsuh"/>
                </a:rPr>
                <a:t>( 보호막 : 120 )</a:t>
              </a:r>
              <a:endParaRPr b="1" sz="1000">
                <a:solidFill>
                  <a:srgbClr val="6D9EEB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2446" name="Google Shape;2446;p36"/>
          <p:cNvSpPr/>
          <p:nvPr/>
        </p:nvSpPr>
        <p:spPr>
          <a:xfrm>
            <a:off x="3411100" y="1969475"/>
            <a:ext cx="2266800" cy="983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7" name="Google Shape;2447;p3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933730" y="2892908"/>
            <a:ext cx="155501" cy="148385"/>
          </a:xfrm>
          <a:prstGeom prst="rect">
            <a:avLst/>
          </a:prstGeom>
          <a:noFill/>
          <a:ln>
            <a:noFill/>
          </a:ln>
        </p:spPr>
      </p:pic>
      <p:sp>
        <p:nvSpPr>
          <p:cNvPr id="2448" name="Google Shape;2448;p36"/>
          <p:cNvSpPr txBox="1"/>
          <p:nvPr/>
        </p:nvSpPr>
        <p:spPr>
          <a:xfrm>
            <a:off x="3089227" y="2844550"/>
            <a:ext cx="3417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20</a:t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2449" name="Google Shape;2449;p36"/>
          <p:cNvSpPr/>
          <p:nvPr/>
        </p:nvSpPr>
        <p:spPr>
          <a:xfrm>
            <a:off x="2890450" y="2844550"/>
            <a:ext cx="529200" cy="245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50" name="Google Shape;2450;p36"/>
          <p:cNvGrpSpPr/>
          <p:nvPr/>
        </p:nvGrpSpPr>
        <p:grpSpPr>
          <a:xfrm>
            <a:off x="3647387" y="4357888"/>
            <a:ext cx="1695200" cy="499375"/>
            <a:chOff x="3807137" y="4310988"/>
            <a:chExt cx="1695200" cy="499375"/>
          </a:xfrm>
        </p:grpSpPr>
        <p:pic>
          <p:nvPicPr>
            <p:cNvPr id="2451" name="Google Shape;2451;p3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807137" y="4310988"/>
              <a:ext cx="1695200" cy="499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52" name="Google Shape;2452;p36"/>
            <p:cNvSpPr txBox="1"/>
            <p:nvPr/>
          </p:nvSpPr>
          <p:spPr>
            <a:xfrm>
              <a:off x="3912963" y="4366563"/>
              <a:ext cx="14835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CCCCCC"/>
                  </a:solidFill>
                  <a:latin typeface="Gungsuh"/>
                  <a:ea typeface="Gungsuh"/>
                  <a:cs typeface="Gungsuh"/>
                  <a:sym typeface="Gungsuh"/>
                </a:rPr>
                <a:t>완료</a:t>
              </a:r>
              <a:endParaRPr>
                <a:solidFill>
                  <a:srgbClr val="CCCCCC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456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" name="Google Shape;2457;p37"/>
          <p:cNvSpPr txBox="1"/>
          <p:nvPr>
            <p:ph type="title"/>
          </p:nvPr>
        </p:nvSpPr>
        <p:spPr>
          <a:xfrm>
            <a:off x="311700" y="16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약탈 -&gt; 캠페인</a:t>
            </a:r>
            <a:endParaRPr sz="1800"/>
          </a:p>
        </p:txBody>
      </p:sp>
      <p:grpSp>
        <p:nvGrpSpPr>
          <p:cNvPr id="2458" name="Google Shape;2458;p37"/>
          <p:cNvGrpSpPr/>
          <p:nvPr/>
        </p:nvGrpSpPr>
        <p:grpSpPr>
          <a:xfrm>
            <a:off x="274675" y="997772"/>
            <a:ext cx="8440600" cy="3938665"/>
            <a:chOff x="274675" y="997772"/>
            <a:chExt cx="8440600" cy="3938665"/>
          </a:xfrm>
        </p:grpSpPr>
        <p:grpSp>
          <p:nvGrpSpPr>
            <p:cNvPr id="2459" name="Google Shape;2459;p37"/>
            <p:cNvGrpSpPr/>
            <p:nvPr/>
          </p:nvGrpSpPr>
          <p:grpSpPr>
            <a:xfrm>
              <a:off x="274675" y="997772"/>
              <a:ext cx="8440600" cy="3938665"/>
              <a:chOff x="274675" y="997772"/>
              <a:chExt cx="8440600" cy="3938665"/>
            </a:xfrm>
          </p:grpSpPr>
          <p:grpSp>
            <p:nvGrpSpPr>
              <p:cNvPr id="2460" name="Google Shape;2460;p37"/>
              <p:cNvGrpSpPr/>
              <p:nvPr/>
            </p:nvGrpSpPr>
            <p:grpSpPr>
              <a:xfrm>
                <a:off x="311710" y="997772"/>
                <a:ext cx="8321484" cy="3938665"/>
                <a:chOff x="311710" y="997772"/>
                <a:chExt cx="8321484" cy="3938665"/>
              </a:xfrm>
            </p:grpSpPr>
            <p:sp>
              <p:nvSpPr>
                <p:cNvPr id="2461" name="Google Shape;2461;p37"/>
                <p:cNvSpPr/>
                <p:nvPr/>
              </p:nvSpPr>
              <p:spPr>
                <a:xfrm>
                  <a:off x="3900675" y="2253600"/>
                  <a:ext cx="1312800" cy="9087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EEEEEE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2" name="Google Shape;2462;p37"/>
                <p:cNvSpPr/>
                <p:nvPr/>
              </p:nvSpPr>
              <p:spPr>
                <a:xfrm>
                  <a:off x="4281925" y="2635825"/>
                  <a:ext cx="432900" cy="258600"/>
                </a:xfrm>
                <a:prstGeom prst="sun">
                  <a:avLst>
                    <a:gd fmla="val 25000" name="adj"/>
                  </a:avLst>
                </a:prstGeom>
                <a:solidFill>
                  <a:srgbClr val="FF0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3" name="Google Shape;2463;p37"/>
                <p:cNvSpPr/>
                <p:nvPr/>
              </p:nvSpPr>
              <p:spPr>
                <a:xfrm>
                  <a:off x="6676300" y="2425675"/>
                  <a:ext cx="672000" cy="620400"/>
                </a:xfrm>
                <a:prstGeom prst="mathPlus">
                  <a:avLst>
                    <a:gd fmla="val 23520" name="adj1"/>
                  </a:avLst>
                </a:prstGeom>
                <a:solidFill>
                  <a:srgbClr val="00FF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464" name="Google Shape;2464;p37"/>
                <p:cNvCxnSpPr>
                  <a:stCxn id="2465" idx="2"/>
                  <a:endCxn id="2466" idx="0"/>
                </p:cNvCxnSpPr>
                <p:nvPr/>
              </p:nvCxnSpPr>
              <p:spPr>
                <a:xfrm flipH="1">
                  <a:off x="2433925" y="1857700"/>
                  <a:ext cx="27300" cy="568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EFEFEF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2465" name="Google Shape;2465;p37"/>
                <p:cNvSpPr txBox="1"/>
                <p:nvPr/>
              </p:nvSpPr>
              <p:spPr>
                <a:xfrm>
                  <a:off x="1734475" y="1599100"/>
                  <a:ext cx="1453500" cy="2586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D9D9D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>
                      <a:solidFill>
                        <a:srgbClr val="EFEFEF"/>
                      </a:solidFill>
                    </a:rPr>
                    <a:t>기존에 생성했던 던전</a:t>
                  </a:r>
                  <a:endParaRPr sz="1000">
                    <a:solidFill>
                      <a:srgbClr val="EFEFEF"/>
                    </a:solidFill>
                  </a:endParaRPr>
                </a:p>
              </p:txBody>
            </p:sp>
            <p:grpSp>
              <p:nvGrpSpPr>
                <p:cNvPr id="2467" name="Google Shape;2467;p37"/>
                <p:cNvGrpSpPr/>
                <p:nvPr/>
              </p:nvGrpSpPr>
              <p:grpSpPr>
                <a:xfrm>
                  <a:off x="311710" y="997772"/>
                  <a:ext cx="8321484" cy="3938665"/>
                  <a:chOff x="1538200" y="1020900"/>
                  <a:chExt cx="6391800" cy="3346075"/>
                </a:xfrm>
              </p:grpSpPr>
              <p:pic>
                <p:nvPicPr>
                  <p:cNvPr id="2468" name="Google Shape;2468;p37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5465" l="0" r="0" t="0"/>
                  <a:stretch/>
                </p:blipFill>
                <p:spPr>
                  <a:xfrm>
                    <a:off x="1538200" y="1020900"/>
                    <a:ext cx="3369000" cy="1837200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>
                    <a:noFill/>
                  </a:ln>
                </p:spPr>
              </p:pic>
              <p:pic>
                <p:nvPicPr>
                  <p:cNvPr id="2469" name="Google Shape;2469;p37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5465" l="0" r="0" t="0"/>
                  <a:stretch/>
                </p:blipFill>
                <p:spPr>
                  <a:xfrm>
                    <a:off x="4561000" y="1020900"/>
                    <a:ext cx="3369000" cy="1837200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>
                    <a:noFill/>
                  </a:ln>
                </p:spPr>
              </p:pic>
              <p:pic>
                <p:nvPicPr>
                  <p:cNvPr id="2470" name="Google Shape;2470;p37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5465" l="0" r="0" t="0"/>
                  <a:stretch/>
                </p:blipFill>
                <p:spPr>
                  <a:xfrm>
                    <a:off x="1538200" y="2529775"/>
                    <a:ext cx="3369000" cy="1837200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>
                    <a:noFill/>
                  </a:ln>
                </p:spPr>
              </p:pic>
              <p:pic>
                <p:nvPicPr>
                  <p:cNvPr id="2471" name="Google Shape;2471;p37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5465" l="0" r="0" t="0"/>
                  <a:stretch/>
                </p:blipFill>
                <p:spPr>
                  <a:xfrm>
                    <a:off x="4561000" y="2529775"/>
                    <a:ext cx="3369000" cy="1837200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2472" name="Google Shape;2472;p37"/>
              <p:cNvGrpSpPr/>
              <p:nvPr/>
            </p:nvGrpSpPr>
            <p:grpSpPr>
              <a:xfrm>
                <a:off x="513387" y="1093875"/>
                <a:ext cx="691825" cy="396000"/>
                <a:chOff x="513388" y="1093875"/>
                <a:chExt cx="691825" cy="396000"/>
              </a:xfrm>
            </p:grpSpPr>
            <p:pic>
              <p:nvPicPr>
                <p:cNvPr id="2473" name="Google Shape;2473;p37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513387" y="1093875"/>
                  <a:ext cx="691825" cy="396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474" name="Google Shape;2474;p37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651932" y="1201034"/>
                  <a:ext cx="414734" cy="18168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2475" name="Google Shape;2475;p3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74675" y="1757325"/>
                <a:ext cx="1388700" cy="814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76" name="Google Shape;2476;p3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74675" y="2453500"/>
                <a:ext cx="1388700" cy="814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77" name="Google Shape;2477;p37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1787700" y="1057575"/>
                <a:ext cx="3225675" cy="35110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78" name="Google Shape;2478;p37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74675" y="3156375"/>
                <a:ext cx="1388700" cy="814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79" name="Google Shape;2479;p37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4729425" y="1057575"/>
                <a:ext cx="3985849" cy="35473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480" name="Google Shape;2480;p37"/>
              <p:cNvGrpSpPr/>
              <p:nvPr/>
            </p:nvGrpSpPr>
            <p:grpSpPr>
              <a:xfrm>
                <a:off x="2552937" y="1257963"/>
                <a:ext cx="1695200" cy="499375"/>
                <a:chOff x="2662575" y="1270788"/>
                <a:chExt cx="1695200" cy="499375"/>
              </a:xfrm>
            </p:grpSpPr>
            <p:pic>
              <p:nvPicPr>
                <p:cNvPr id="2481" name="Google Shape;2481;p37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2662575" y="1270788"/>
                  <a:ext cx="1695200" cy="4993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482" name="Google Shape;2482;p37"/>
                <p:cNvSpPr txBox="1"/>
                <p:nvPr/>
              </p:nvSpPr>
              <p:spPr>
                <a:xfrm>
                  <a:off x="2773350" y="1329113"/>
                  <a:ext cx="1483500" cy="388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>
                      <a:solidFill>
                        <a:srgbClr val="CCCCCC"/>
                      </a:solidFill>
                      <a:latin typeface="Gungsuh"/>
                      <a:ea typeface="Gungsuh"/>
                      <a:cs typeface="Gungsuh"/>
                      <a:sym typeface="Gungsuh"/>
                    </a:rPr>
                    <a:t>말랑이좋아</a:t>
                  </a:r>
                  <a:endParaRPr>
                    <a:solidFill>
                      <a:srgbClr val="CCCCCC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sp>
            <p:nvSpPr>
              <p:cNvPr id="2483" name="Google Shape;2483;p37"/>
              <p:cNvSpPr/>
              <p:nvPr/>
            </p:nvSpPr>
            <p:spPr>
              <a:xfrm rot="8096626">
                <a:off x="4508392" y="1408584"/>
                <a:ext cx="216163" cy="198131"/>
              </a:xfrm>
              <a:prstGeom prst="halfFrame">
                <a:avLst>
                  <a:gd fmla="val 33333" name="adj1"/>
                  <a:gd fmla="val 33333" name="adj2"/>
                </a:avLst>
              </a:prstGeom>
              <a:gradFill>
                <a:gsLst>
                  <a:gs pos="0">
                    <a:srgbClr val="FFC002"/>
                  </a:gs>
                  <a:gs pos="100000">
                    <a:srgbClr val="795B04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4" name="Google Shape;2484;p37"/>
              <p:cNvSpPr/>
              <p:nvPr/>
            </p:nvSpPr>
            <p:spPr>
              <a:xfrm rot="-2905950">
                <a:off x="2054753" y="1408613"/>
                <a:ext cx="216126" cy="198064"/>
              </a:xfrm>
              <a:prstGeom prst="halfFrame">
                <a:avLst>
                  <a:gd fmla="val 33333" name="adj1"/>
                  <a:gd fmla="val 33333" name="adj2"/>
                </a:avLst>
              </a:prstGeom>
              <a:gradFill>
                <a:gsLst>
                  <a:gs pos="0">
                    <a:srgbClr val="FFC002"/>
                  </a:gs>
                  <a:gs pos="100000">
                    <a:srgbClr val="795B04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5" name="Google Shape;2485;p37"/>
              <p:cNvSpPr/>
              <p:nvPr/>
            </p:nvSpPr>
            <p:spPr>
              <a:xfrm>
                <a:off x="4305225" y="2686563"/>
                <a:ext cx="187500" cy="348300"/>
              </a:xfrm>
              <a:prstGeom prst="curvedLeftArrow">
                <a:avLst>
                  <a:gd fmla="val 25000" name="adj1"/>
                  <a:gd fmla="val 50000" name="adj2"/>
                  <a:gd fmla="val 25000" name="adj3"/>
                </a:avLst>
              </a:prstGeom>
              <a:gradFill>
                <a:gsLst>
                  <a:gs pos="0">
                    <a:srgbClr val="7A7A7A"/>
                  </a:gs>
                  <a:gs pos="100000">
                    <a:srgbClr val="393939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6" name="Google Shape;2486;p37"/>
              <p:cNvSpPr/>
              <p:nvPr/>
            </p:nvSpPr>
            <p:spPr>
              <a:xfrm rot="10800000">
                <a:off x="2308625" y="2686563"/>
                <a:ext cx="187500" cy="348300"/>
              </a:xfrm>
              <a:prstGeom prst="curvedLeftArrow">
                <a:avLst>
                  <a:gd fmla="val 25000" name="adj1"/>
                  <a:gd fmla="val 50000" name="adj2"/>
                  <a:gd fmla="val 25000" name="adj3"/>
                </a:avLst>
              </a:prstGeom>
              <a:gradFill>
                <a:gsLst>
                  <a:gs pos="0">
                    <a:srgbClr val="7A7A7A"/>
                  </a:gs>
                  <a:gs pos="100000">
                    <a:srgbClr val="393939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487" name="Google Shape;2487;p37"/>
              <p:cNvPicPr preferRelativeResize="0"/>
              <p:nvPr/>
            </p:nvPicPr>
            <p:blipFill>
              <a:blip r:embed="rId11">
                <a:alphaModFix amt="40000"/>
              </a:blip>
              <a:stretch>
                <a:fillRect/>
              </a:stretch>
            </p:blipFill>
            <p:spPr>
              <a:xfrm rot="-13">
                <a:off x="2415927" y="2613521"/>
                <a:ext cx="1947373" cy="124353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88" name="Google Shape;2488;p37"/>
              <p:cNvSpPr txBox="1"/>
              <p:nvPr/>
            </p:nvSpPr>
            <p:spPr>
              <a:xfrm>
                <a:off x="379787" y="1970425"/>
                <a:ext cx="1175100" cy="3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rgbClr val="666666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정보</a:t>
                </a:r>
                <a:endParaRPr>
                  <a:solidFill>
                    <a:srgbClr val="666666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  <p:sp>
            <p:nvSpPr>
              <p:cNvPr id="2489" name="Google Shape;2489;p37"/>
              <p:cNvSpPr txBox="1"/>
              <p:nvPr/>
            </p:nvSpPr>
            <p:spPr>
              <a:xfrm>
                <a:off x="381976" y="2637163"/>
                <a:ext cx="1199400" cy="3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rgbClr val="666666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장비</a:t>
                </a:r>
                <a:endParaRPr>
                  <a:solidFill>
                    <a:srgbClr val="666666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  <p:sp>
            <p:nvSpPr>
              <p:cNvPr id="2490" name="Google Shape;2490;p37"/>
              <p:cNvSpPr txBox="1"/>
              <p:nvPr/>
            </p:nvSpPr>
            <p:spPr>
              <a:xfrm>
                <a:off x="381976" y="3362800"/>
                <a:ext cx="1199400" cy="3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rgbClr val="CCCCCC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스킬</a:t>
                </a:r>
                <a:endParaRPr>
                  <a:solidFill>
                    <a:srgbClr val="CCCCCC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  <p:pic>
            <p:nvPicPr>
              <p:cNvPr id="2491" name="Google Shape;2491;p37"/>
              <p:cNvPicPr preferRelativeResize="0"/>
              <p:nvPr/>
            </p:nvPicPr>
            <p:blipFill>
              <a:blip r:embed="rId11">
                <a:alphaModFix amt="33000"/>
              </a:blip>
              <a:stretch>
                <a:fillRect/>
              </a:stretch>
            </p:blipFill>
            <p:spPr>
              <a:xfrm rot="-14">
                <a:off x="4950000" y="1255745"/>
                <a:ext cx="3523625" cy="298101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492" name="Google Shape;2492;p3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431324" y="1843899"/>
              <a:ext cx="1938427" cy="193842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93" name="Google Shape;2493;p37"/>
            <p:cNvGrpSpPr/>
            <p:nvPr/>
          </p:nvGrpSpPr>
          <p:grpSpPr>
            <a:xfrm>
              <a:off x="3268800" y="2958700"/>
              <a:ext cx="244800" cy="157515"/>
              <a:chOff x="3268800" y="2958700"/>
              <a:chExt cx="244800" cy="157515"/>
            </a:xfrm>
          </p:grpSpPr>
          <p:sp>
            <p:nvSpPr>
              <p:cNvPr id="2494" name="Google Shape;2494;p37"/>
              <p:cNvSpPr/>
              <p:nvPr/>
            </p:nvSpPr>
            <p:spPr>
              <a:xfrm>
                <a:off x="3282925" y="2967625"/>
                <a:ext cx="228000" cy="67200"/>
              </a:xfrm>
              <a:prstGeom prst="roundRect">
                <a:avLst>
                  <a:gd fmla="val 16667" name="adj"/>
                </a:avLst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495" name="Google Shape;2495;p37"/>
              <p:cNvGrpSpPr/>
              <p:nvPr/>
            </p:nvGrpSpPr>
            <p:grpSpPr>
              <a:xfrm>
                <a:off x="3268800" y="2958700"/>
                <a:ext cx="244800" cy="157515"/>
                <a:chOff x="3268800" y="2958700"/>
                <a:chExt cx="244800" cy="157515"/>
              </a:xfrm>
            </p:grpSpPr>
            <p:sp>
              <p:nvSpPr>
                <p:cNvPr id="2496" name="Google Shape;2496;p37"/>
                <p:cNvSpPr/>
                <p:nvPr/>
              </p:nvSpPr>
              <p:spPr>
                <a:xfrm rot="5684873">
                  <a:off x="3273895" y="3010358"/>
                  <a:ext cx="90611" cy="93601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97" name="Google Shape;2497;p37"/>
                <p:cNvSpPr/>
                <p:nvPr/>
              </p:nvSpPr>
              <p:spPr>
                <a:xfrm rot="5169316">
                  <a:off x="3409074" y="3012144"/>
                  <a:ext cx="111852" cy="89942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98" name="Google Shape;2498;p37"/>
                <p:cNvSpPr/>
                <p:nvPr/>
              </p:nvSpPr>
              <p:spPr>
                <a:xfrm>
                  <a:off x="3283200" y="2958700"/>
                  <a:ext cx="228000" cy="168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pic>
          <p:nvPicPr>
            <p:cNvPr id="2499" name="Google Shape;2499;p37"/>
            <p:cNvPicPr preferRelativeResize="0"/>
            <p:nvPr/>
          </p:nvPicPr>
          <p:blipFill rotWithShape="1">
            <a:blip r:embed="rId13">
              <a:alphaModFix/>
            </a:blip>
            <a:srcRect b="39828" l="42514" r="41882" t="40113"/>
            <a:stretch/>
          </p:blipFill>
          <p:spPr>
            <a:xfrm>
              <a:off x="3375300" y="2710499"/>
              <a:ext cx="456474" cy="4399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00" name="Google Shape;2500;p37"/>
          <p:cNvSpPr/>
          <p:nvPr/>
        </p:nvSpPr>
        <p:spPr>
          <a:xfrm>
            <a:off x="5071075" y="1781900"/>
            <a:ext cx="3135300" cy="2217300"/>
          </a:xfrm>
          <a:prstGeom prst="roundRect">
            <a:avLst>
              <a:gd fmla="val 6948" name="adj"/>
            </a:avLst>
          </a:prstGeom>
          <a:gradFill>
            <a:gsLst>
              <a:gs pos="0">
                <a:srgbClr val="000000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1" name="Google Shape;2501;p37"/>
          <p:cNvPicPr preferRelativeResize="0"/>
          <p:nvPr/>
        </p:nvPicPr>
        <p:blipFill rotWithShape="1">
          <a:blip r:embed="rId14">
            <a:alphaModFix/>
          </a:blip>
          <a:srcRect b="22026" l="55371" r="21582" t="49367"/>
          <a:stretch/>
        </p:blipFill>
        <p:spPr>
          <a:xfrm rot="-5400000">
            <a:off x="6792662" y="2422738"/>
            <a:ext cx="1331725" cy="1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2" name="Google Shape;2502;p37"/>
          <p:cNvPicPr preferRelativeResize="0"/>
          <p:nvPr/>
        </p:nvPicPr>
        <p:blipFill rotWithShape="1">
          <a:blip r:embed="rId14">
            <a:alphaModFix/>
          </a:blip>
          <a:srcRect b="10502" l="46455" r="21583" t="87399"/>
          <a:stretch/>
        </p:blipFill>
        <p:spPr>
          <a:xfrm rot="-5400000">
            <a:off x="7178012" y="2713375"/>
            <a:ext cx="1846950" cy="9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3" name="Google Shape;2503;p37"/>
          <p:cNvGrpSpPr/>
          <p:nvPr/>
        </p:nvGrpSpPr>
        <p:grpSpPr>
          <a:xfrm>
            <a:off x="5131304" y="1839175"/>
            <a:ext cx="3014296" cy="1918900"/>
            <a:chOff x="5131304" y="1839175"/>
            <a:chExt cx="3014296" cy="1918900"/>
          </a:xfrm>
        </p:grpSpPr>
        <p:grpSp>
          <p:nvGrpSpPr>
            <p:cNvPr id="2504" name="Google Shape;2504;p37"/>
            <p:cNvGrpSpPr/>
            <p:nvPr/>
          </p:nvGrpSpPr>
          <p:grpSpPr>
            <a:xfrm rot="-5400000">
              <a:off x="5679050" y="1291429"/>
              <a:ext cx="1918803" cy="3014296"/>
              <a:chOff x="5104497" y="1899118"/>
              <a:chExt cx="2947471" cy="1992923"/>
            </a:xfrm>
          </p:grpSpPr>
          <p:grpSp>
            <p:nvGrpSpPr>
              <p:cNvPr id="2505" name="Google Shape;2505;p37"/>
              <p:cNvGrpSpPr/>
              <p:nvPr/>
            </p:nvGrpSpPr>
            <p:grpSpPr>
              <a:xfrm>
                <a:off x="5104497" y="1899118"/>
                <a:ext cx="2947453" cy="1992923"/>
                <a:chOff x="5104575" y="1976450"/>
                <a:chExt cx="2306843" cy="1666323"/>
              </a:xfrm>
            </p:grpSpPr>
            <p:pic>
              <p:nvPicPr>
                <p:cNvPr id="2506" name="Google Shape;2506;p37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50381" l="35689" r="44986" t="10887"/>
                <a:stretch/>
              </p:blipFill>
              <p:spPr>
                <a:xfrm>
                  <a:off x="5104575" y="1976450"/>
                  <a:ext cx="1326374" cy="9509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507" name="Google Shape;2507;p37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50381" l="54945" r="21728" t="10887"/>
                <a:stretch/>
              </p:blipFill>
              <p:spPr>
                <a:xfrm>
                  <a:off x="5801225" y="1976450"/>
                  <a:ext cx="1601026" cy="9509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508" name="Google Shape;2508;p37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10502" l="35937" r="42156" t="61951"/>
                <a:stretch/>
              </p:blipFill>
              <p:spPr>
                <a:xfrm>
                  <a:off x="5345889" y="2922756"/>
                  <a:ext cx="1547429" cy="71535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509" name="Google Shape;2509;p37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10502" l="55372" r="21581" t="61951"/>
                <a:stretch/>
              </p:blipFill>
              <p:spPr>
                <a:xfrm>
                  <a:off x="5810397" y="2927419"/>
                  <a:ext cx="1601021" cy="71535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2510" name="Google Shape;2510;p37"/>
              <p:cNvPicPr preferRelativeResize="0"/>
              <p:nvPr/>
            </p:nvPicPr>
            <p:blipFill rotWithShape="1">
              <a:blip r:embed="rId14">
                <a:alphaModFix/>
              </a:blip>
              <a:srcRect b="30854" l="35937" r="42156" t="61951"/>
              <a:stretch/>
            </p:blipFill>
            <p:spPr>
              <a:xfrm>
                <a:off x="5107400" y="3393958"/>
                <a:ext cx="1977150" cy="223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11" name="Google Shape;2511;p37"/>
              <p:cNvPicPr preferRelativeResize="0"/>
              <p:nvPr/>
            </p:nvPicPr>
            <p:blipFill rotWithShape="1">
              <a:blip r:embed="rId14">
                <a:alphaModFix/>
              </a:blip>
              <a:srcRect b="22026" l="55371" r="21582" t="49367"/>
              <a:stretch/>
            </p:blipFill>
            <p:spPr>
              <a:xfrm>
                <a:off x="6006306" y="3036487"/>
                <a:ext cx="2045661" cy="83358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512" name="Google Shape;2512;p37"/>
            <p:cNvPicPr preferRelativeResize="0"/>
            <p:nvPr/>
          </p:nvPicPr>
          <p:blipFill rotWithShape="1">
            <a:blip r:embed="rId14">
              <a:alphaModFix/>
            </a:blip>
            <a:srcRect b="22024" l="35753" r="54392" t="49369"/>
            <a:stretch/>
          </p:blipFill>
          <p:spPr>
            <a:xfrm rot="-5400000">
              <a:off x="7182175" y="2807775"/>
              <a:ext cx="596226" cy="13043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13" name="Google Shape;2513;p3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232175" y="1587650"/>
            <a:ext cx="529175" cy="3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4" name="Google Shape;2514;p3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5663" y="1587650"/>
            <a:ext cx="529175" cy="3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5" name="Google Shape;2515;p3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225550" y="1587650"/>
            <a:ext cx="529175" cy="3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6" name="Google Shape;2516;p3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003819" y="1815969"/>
            <a:ext cx="188156" cy="27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517" name="Google Shape;2517;p37"/>
          <p:cNvSpPr txBox="1"/>
          <p:nvPr/>
        </p:nvSpPr>
        <p:spPr>
          <a:xfrm>
            <a:off x="3203225" y="1855575"/>
            <a:ext cx="6039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160</a:t>
            </a:r>
            <a:endParaRPr b="1" sz="1000">
              <a:solidFill>
                <a:srgbClr val="FFFFFF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2518" name="Google Shape;2518;p37"/>
          <p:cNvSpPr/>
          <p:nvPr/>
        </p:nvSpPr>
        <p:spPr>
          <a:xfrm>
            <a:off x="5898275" y="3711175"/>
            <a:ext cx="1359900" cy="4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0000"/>
              </a:gs>
              <a:gs pos="23000">
                <a:srgbClr val="434343"/>
              </a:gs>
              <a:gs pos="50000">
                <a:srgbClr val="000000"/>
              </a:gs>
              <a:gs pos="75000">
                <a:srgbClr val="434343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9" name="Google Shape;2519;p37"/>
          <p:cNvSpPr/>
          <p:nvPr/>
        </p:nvSpPr>
        <p:spPr>
          <a:xfrm>
            <a:off x="6778575" y="3711175"/>
            <a:ext cx="1359900" cy="4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0000"/>
              </a:gs>
              <a:gs pos="23000">
                <a:srgbClr val="434343"/>
              </a:gs>
              <a:gs pos="50000">
                <a:srgbClr val="000000"/>
              </a:gs>
              <a:gs pos="75000">
                <a:srgbClr val="434343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0" name="Google Shape;2520;p37"/>
          <p:cNvSpPr/>
          <p:nvPr/>
        </p:nvSpPr>
        <p:spPr>
          <a:xfrm>
            <a:off x="5148525" y="3711175"/>
            <a:ext cx="1359900" cy="4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0000"/>
              </a:gs>
              <a:gs pos="23000">
                <a:srgbClr val="434343"/>
              </a:gs>
              <a:gs pos="50000">
                <a:srgbClr val="000000"/>
              </a:gs>
              <a:gs pos="75000">
                <a:srgbClr val="434343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1" name="Google Shape;2521;p3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148525" y="1587638"/>
            <a:ext cx="529175" cy="355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22" name="Google Shape;2522;p37"/>
          <p:cNvGrpSpPr/>
          <p:nvPr/>
        </p:nvGrpSpPr>
        <p:grpSpPr>
          <a:xfrm>
            <a:off x="5612400" y="1634563"/>
            <a:ext cx="684000" cy="415875"/>
            <a:chOff x="5605100" y="1634563"/>
            <a:chExt cx="684000" cy="415875"/>
          </a:xfrm>
        </p:grpSpPr>
        <p:pic>
          <p:nvPicPr>
            <p:cNvPr id="2523" name="Google Shape;2523;p37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5605100" y="1634563"/>
              <a:ext cx="684000" cy="415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24" name="Google Shape;2524;p37"/>
            <p:cNvSpPr txBox="1"/>
            <p:nvPr/>
          </p:nvSpPr>
          <p:spPr>
            <a:xfrm>
              <a:off x="5641400" y="1708550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전사</a:t>
              </a:r>
              <a:endParaRPr sz="10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2525" name="Google Shape;2525;p37"/>
          <p:cNvSpPr txBox="1"/>
          <p:nvPr/>
        </p:nvSpPr>
        <p:spPr>
          <a:xfrm>
            <a:off x="5107400" y="1631188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마법사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2526" name="Google Shape;2526;p37"/>
          <p:cNvSpPr txBox="1"/>
          <p:nvPr/>
        </p:nvSpPr>
        <p:spPr>
          <a:xfrm>
            <a:off x="6191063" y="1631200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도적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2527" name="Google Shape;2527;p37"/>
          <p:cNvSpPr txBox="1"/>
          <p:nvPr/>
        </p:nvSpPr>
        <p:spPr>
          <a:xfrm>
            <a:off x="6684550" y="1631200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사제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2528" name="Google Shape;2528;p37"/>
          <p:cNvSpPr txBox="1"/>
          <p:nvPr/>
        </p:nvSpPr>
        <p:spPr>
          <a:xfrm>
            <a:off x="7184450" y="1631200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공용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pic>
        <p:nvPicPr>
          <p:cNvPr id="2529" name="Google Shape;2529;p37"/>
          <p:cNvPicPr preferRelativeResize="0"/>
          <p:nvPr/>
        </p:nvPicPr>
        <p:blipFill rotWithShape="1">
          <a:blip r:embed="rId14">
            <a:alphaModFix/>
          </a:blip>
          <a:srcRect b="10502" l="46455" r="21583" t="87399"/>
          <a:stretch/>
        </p:blipFill>
        <p:spPr>
          <a:xfrm rot="-5400000">
            <a:off x="7178025" y="2749300"/>
            <a:ext cx="1846950" cy="9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0" name="Google Shape;2530;p3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477400" y="2668338"/>
            <a:ext cx="2844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1" name="Google Shape;2531;p37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477400" y="2146921"/>
            <a:ext cx="284400" cy="28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32" name="Google Shape;2532;p37"/>
          <p:cNvGrpSpPr/>
          <p:nvPr/>
        </p:nvGrpSpPr>
        <p:grpSpPr>
          <a:xfrm>
            <a:off x="6643438" y="3632551"/>
            <a:ext cx="611400" cy="415875"/>
            <a:chOff x="7870363" y="2986726"/>
            <a:chExt cx="611400" cy="415875"/>
          </a:xfrm>
        </p:grpSpPr>
        <p:pic>
          <p:nvPicPr>
            <p:cNvPr id="2533" name="Google Shape;2533;p37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7911475" y="2986726"/>
              <a:ext cx="529175" cy="415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4" name="Google Shape;2534;p37"/>
            <p:cNvSpPr txBox="1"/>
            <p:nvPr/>
          </p:nvSpPr>
          <p:spPr>
            <a:xfrm>
              <a:off x="7870363" y="3060713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패시브</a:t>
              </a:r>
              <a:endParaRPr b="1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grpSp>
        <p:nvGrpSpPr>
          <p:cNvPr id="2535" name="Google Shape;2535;p37"/>
          <p:cNvGrpSpPr/>
          <p:nvPr/>
        </p:nvGrpSpPr>
        <p:grpSpPr>
          <a:xfrm>
            <a:off x="6102438" y="3556438"/>
            <a:ext cx="611413" cy="442775"/>
            <a:chOff x="7795763" y="3027150"/>
            <a:chExt cx="611413" cy="442775"/>
          </a:xfrm>
        </p:grpSpPr>
        <p:pic>
          <p:nvPicPr>
            <p:cNvPr id="2536" name="Google Shape;2536;p37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7795900" y="3027150"/>
              <a:ext cx="611275" cy="442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7" name="Google Shape;2537;p37"/>
            <p:cNvSpPr txBox="1"/>
            <p:nvPr/>
          </p:nvSpPr>
          <p:spPr>
            <a:xfrm>
              <a:off x="7795763" y="3114575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액티브</a:t>
              </a:r>
              <a:endParaRPr sz="10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grpSp>
        <p:nvGrpSpPr>
          <p:cNvPr id="2538" name="Google Shape;2538;p37"/>
          <p:cNvGrpSpPr/>
          <p:nvPr/>
        </p:nvGrpSpPr>
        <p:grpSpPr>
          <a:xfrm>
            <a:off x="2761513" y="3362798"/>
            <a:ext cx="1287929" cy="324000"/>
            <a:chOff x="2586100" y="3362798"/>
            <a:chExt cx="1287929" cy="324000"/>
          </a:xfrm>
        </p:grpSpPr>
        <p:sp>
          <p:nvSpPr>
            <p:cNvPr id="2539" name="Google Shape;2539;p37"/>
            <p:cNvSpPr/>
            <p:nvPr/>
          </p:nvSpPr>
          <p:spPr>
            <a:xfrm>
              <a:off x="2586100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37"/>
            <p:cNvSpPr/>
            <p:nvPr/>
          </p:nvSpPr>
          <p:spPr>
            <a:xfrm>
              <a:off x="2908257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37"/>
            <p:cNvSpPr/>
            <p:nvPr/>
          </p:nvSpPr>
          <p:spPr>
            <a:xfrm>
              <a:off x="3231542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37"/>
            <p:cNvSpPr/>
            <p:nvPr/>
          </p:nvSpPr>
          <p:spPr>
            <a:xfrm>
              <a:off x="3550629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43" name="Google Shape;2543;p37"/>
          <p:cNvSpPr/>
          <p:nvPr/>
        </p:nvSpPr>
        <p:spPr>
          <a:xfrm>
            <a:off x="2893925" y="1755100"/>
            <a:ext cx="913200" cy="415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4" name="Google Shape;2544;p37"/>
          <p:cNvGrpSpPr/>
          <p:nvPr/>
        </p:nvGrpSpPr>
        <p:grpSpPr>
          <a:xfrm>
            <a:off x="3647387" y="4357888"/>
            <a:ext cx="1695200" cy="499375"/>
            <a:chOff x="3807137" y="4310988"/>
            <a:chExt cx="1695200" cy="499375"/>
          </a:xfrm>
        </p:grpSpPr>
        <p:pic>
          <p:nvPicPr>
            <p:cNvPr id="2545" name="Google Shape;2545;p3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807137" y="4310988"/>
              <a:ext cx="1695200" cy="499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46" name="Google Shape;2546;p37"/>
            <p:cNvSpPr txBox="1"/>
            <p:nvPr/>
          </p:nvSpPr>
          <p:spPr>
            <a:xfrm>
              <a:off x="3912963" y="4366563"/>
              <a:ext cx="14835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CCCCCC"/>
                  </a:solidFill>
                  <a:latin typeface="Gungsuh"/>
                  <a:ea typeface="Gungsuh"/>
                  <a:cs typeface="Gungsuh"/>
                  <a:sym typeface="Gungsuh"/>
                </a:rPr>
                <a:t>완료</a:t>
              </a:r>
              <a:endParaRPr>
                <a:solidFill>
                  <a:srgbClr val="CCCCCC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550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p38"/>
          <p:cNvSpPr txBox="1"/>
          <p:nvPr>
            <p:ph type="title"/>
          </p:nvPr>
        </p:nvSpPr>
        <p:spPr>
          <a:xfrm>
            <a:off x="311700" y="16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약탈 -&gt; 캠페인</a:t>
            </a:r>
            <a:endParaRPr sz="1800"/>
          </a:p>
        </p:txBody>
      </p:sp>
      <p:grpSp>
        <p:nvGrpSpPr>
          <p:cNvPr id="2552" name="Google Shape;2552;p38"/>
          <p:cNvGrpSpPr/>
          <p:nvPr/>
        </p:nvGrpSpPr>
        <p:grpSpPr>
          <a:xfrm>
            <a:off x="274675" y="997772"/>
            <a:ext cx="8440600" cy="3938665"/>
            <a:chOff x="274675" y="997772"/>
            <a:chExt cx="8440600" cy="3938665"/>
          </a:xfrm>
        </p:grpSpPr>
        <p:grpSp>
          <p:nvGrpSpPr>
            <p:cNvPr id="2553" name="Google Shape;2553;p38"/>
            <p:cNvGrpSpPr/>
            <p:nvPr/>
          </p:nvGrpSpPr>
          <p:grpSpPr>
            <a:xfrm>
              <a:off x="274675" y="997772"/>
              <a:ext cx="8440600" cy="3938665"/>
              <a:chOff x="274675" y="997772"/>
              <a:chExt cx="8440600" cy="3938665"/>
            </a:xfrm>
          </p:grpSpPr>
          <p:grpSp>
            <p:nvGrpSpPr>
              <p:cNvPr id="2554" name="Google Shape;2554;p38"/>
              <p:cNvGrpSpPr/>
              <p:nvPr/>
            </p:nvGrpSpPr>
            <p:grpSpPr>
              <a:xfrm>
                <a:off x="311710" y="997772"/>
                <a:ext cx="8321484" cy="3938665"/>
                <a:chOff x="311710" y="997772"/>
                <a:chExt cx="8321484" cy="3938665"/>
              </a:xfrm>
            </p:grpSpPr>
            <p:sp>
              <p:nvSpPr>
                <p:cNvPr id="2555" name="Google Shape;2555;p38"/>
                <p:cNvSpPr/>
                <p:nvPr/>
              </p:nvSpPr>
              <p:spPr>
                <a:xfrm>
                  <a:off x="3900675" y="2253600"/>
                  <a:ext cx="1312800" cy="9087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EEEEEE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56" name="Google Shape;2556;p38"/>
                <p:cNvSpPr/>
                <p:nvPr/>
              </p:nvSpPr>
              <p:spPr>
                <a:xfrm>
                  <a:off x="4281925" y="2635825"/>
                  <a:ext cx="432900" cy="258600"/>
                </a:xfrm>
                <a:prstGeom prst="sun">
                  <a:avLst>
                    <a:gd fmla="val 25000" name="adj"/>
                  </a:avLst>
                </a:prstGeom>
                <a:solidFill>
                  <a:srgbClr val="FF0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57" name="Google Shape;2557;p38"/>
                <p:cNvSpPr/>
                <p:nvPr/>
              </p:nvSpPr>
              <p:spPr>
                <a:xfrm>
                  <a:off x="6676300" y="2425675"/>
                  <a:ext cx="672000" cy="620400"/>
                </a:xfrm>
                <a:prstGeom prst="mathPlus">
                  <a:avLst>
                    <a:gd fmla="val 23520" name="adj1"/>
                  </a:avLst>
                </a:prstGeom>
                <a:solidFill>
                  <a:srgbClr val="00FF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558" name="Google Shape;2558;p38"/>
                <p:cNvCxnSpPr>
                  <a:stCxn id="2559" idx="2"/>
                  <a:endCxn id="2560" idx="0"/>
                </p:cNvCxnSpPr>
                <p:nvPr/>
              </p:nvCxnSpPr>
              <p:spPr>
                <a:xfrm flipH="1">
                  <a:off x="2433925" y="1857700"/>
                  <a:ext cx="27300" cy="568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EFEFEF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2559" name="Google Shape;2559;p38"/>
                <p:cNvSpPr txBox="1"/>
                <p:nvPr/>
              </p:nvSpPr>
              <p:spPr>
                <a:xfrm>
                  <a:off x="1734475" y="1599100"/>
                  <a:ext cx="1453500" cy="2586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D9D9D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>
                      <a:solidFill>
                        <a:srgbClr val="EFEFEF"/>
                      </a:solidFill>
                    </a:rPr>
                    <a:t>기존에 생성했던 던전</a:t>
                  </a:r>
                  <a:endParaRPr sz="1000">
                    <a:solidFill>
                      <a:srgbClr val="EFEFEF"/>
                    </a:solidFill>
                  </a:endParaRPr>
                </a:p>
              </p:txBody>
            </p:sp>
            <p:grpSp>
              <p:nvGrpSpPr>
                <p:cNvPr id="2561" name="Google Shape;2561;p38"/>
                <p:cNvGrpSpPr/>
                <p:nvPr/>
              </p:nvGrpSpPr>
              <p:grpSpPr>
                <a:xfrm>
                  <a:off x="311710" y="997772"/>
                  <a:ext cx="8321484" cy="3938665"/>
                  <a:chOff x="1538200" y="1020900"/>
                  <a:chExt cx="6391800" cy="3346075"/>
                </a:xfrm>
              </p:grpSpPr>
              <p:pic>
                <p:nvPicPr>
                  <p:cNvPr id="2562" name="Google Shape;2562;p38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5465" l="0" r="0" t="0"/>
                  <a:stretch/>
                </p:blipFill>
                <p:spPr>
                  <a:xfrm>
                    <a:off x="1538200" y="1020900"/>
                    <a:ext cx="3369000" cy="1837200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>
                    <a:noFill/>
                  </a:ln>
                </p:spPr>
              </p:pic>
              <p:pic>
                <p:nvPicPr>
                  <p:cNvPr id="2563" name="Google Shape;2563;p38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5465" l="0" r="0" t="0"/>
                  <a:stretch/>
                </p:blipFill>
                <p:spPr>
                  <a:xfrm>
                    <a:off x="4561000" y="1020900"/>
                    <a:ext cx="3369000" cy="1837200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>
                    <a:noFill/>
                  </a:ln>
                </p:spPr>
              </p:pic>
              <p:pic>
                <p:nvPicPr>
                  <p:cNvPr id="2564" name="Google Shape;2564;p38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5465" l="0" r="0" t="0"/>
                  <a:stretch/>
                </p:blipFill>
                <p:spPr>
                  <a:xfrm>
                    <a:off x="1538200" y="2529775"/>
                    <a:ext cx="3369000" cy="1837200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>
                    <a:noFill/>
                  </a:ln>
                </p:spPr>
              </p:pic>
              <p:pic>
                <p:nvPicPr>
                  <p:cNvPr id="2565" name="Google Shape;2565;p38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5465" l="0" r="0" t="0"/>
                  <a:stretch/>
                </p:blipFill>
                <p:spPr>
                  <a:xfrm>
                    <a:off x="4561000" y="2529775"/>
                    <a:ext cx="3369000" cy="1837200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2566" name="Google Shape;2566;p38"/>
              <p:cNvGrpSpPr/>
              <p:nvPr/>
            </p:nvGrpSpPr>
            <p:grpSpPr>
              <a:xfrm>
                <a:off x="513387" y="1093875"/>
                <a:ext cx="691825" cy="396000"/>
                <a:chOff x="513388" y="1093875"/>
                <a:chExt cx="691825" cy="396000"/>
              </a:xfrm>
            </p:grpSpPr>
            <p:pic>
              <p:nvPicPr>
                <p:cNvPr id="2567" name="Google Shape;2567;p38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513387" y="1093875"/>
                  <a:ext cx="691825" cy="396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568" name="Google Shape;2568;p38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651932" y="1201034"/>
                  <a:ext cx="414734" cy="18168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2569" name="Google Shape;2569;p3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74675" y="1757325"/>
                <a:ext cx="1388700" cy="814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70" name="Google Shape;2570;p3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74675" y="2453500"/>
                <a:ext cx="1388700" cy="814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71" name="Google Shape;2571;p38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1787700" y="1057575"/>
                <a:ext cx="3225675" cy="35110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72" name="Google Shape;2572;p38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74675" y="3156375"/>
                <a:ext cx="1388700" cy="814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73" name="Google Shape;2573;p38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4729425" y="1057575"/>
                <a:ext cx="3985849" cy="35473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574" name="Google Shape;2574;p38"/>
              <p:cNvGrpSpPr/>
              <p:nvPr/>
            </p:nvGrpSpPr>
            <p:grpSpPr>
              <a:xfrm>
                <a:off x="2552937" y="1257963"/>
                <a:ext cx="1695200" cy="499375"/>
                <a:chOff x="2662575" y="1270788"/>
                <a:chExt cx="1695200" cy="499375"/>
              </a:xfrm>
            </p:grpSpPr>
            <p:pic>
              <p:nvPicPr>
                <p:cNvPr id="2575" name="Google Shape;2575;p38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2662575" y="1270788"/>
                  <a:ext cx="1695200" cy="4993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576" name="Google Shape;2576;p38"/>
                <p:cNvSpPr txBox="1"/>
                <p:nvPr/>
              </p:nvSpPr>
              <p:spPr>
                <a:xfrm>
                  <a:off x="2773350" y="1329113"/>
                  <a:ext cx="1483500" cy="388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>
                      <a:solidFill>
                        <a:srgbClr val="CCCCCC"/>
                      </a:solidFill>
                      <a:latin typeface="Gungsuh"/>
                      <a:ea typeface="Gungsuh"/>
                      <a:cs typeface="Gungsuh"/>
                      <a:sym typeface="Gungsuh"/>
                    </a:rPr>
                    <a:t>말랑이좋아</a:t>
                  </a:r>
                  <a:endParaRPr>
                    <a:solidFill>
                      <a:srgbClr val="CCCCCC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sp>
            <p:nvSpPr>
              <p:cNvPr id="2577" name="Google Shape;2577;p38"/>
              <p:cNvSpPr/>
              <p:nvPr/>
            </p:nvSpPr>
            <p:spPr>
              <a:xfrm rot="8096626">
                <a:off x="4508392" y="1408584"/>
                <a:ext cx="216163" cy="198131"/>
              </a:xfrm>
              <a:prstGeom prst="halfFrame">
                <a:avLst>
                  <a:gd fmla="val 33333" name="adj1"/>
                  <a:gd fmla="val 33333" name="adj2"/>
                </a:avLst>
              </a:prstGeom>
              <a:gradFill>
                <a:gsLst>
                  <a:gs pos="0">
                    <a:srgbClr val="FFC002"/>
                  </a:gs>
                  <a:gs pos="100000">
                    <a:srgbClr val="795B04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8" name="Google Shape;2578;p38"/>
              <p:cNvSpPr/>
              <p:nvPr/>
            </p:nvSpPr>
            <p:spPr>
              <a:xfrm rot="-2905950">
                <a:off x="2054753" y="1408613"/>
                <a:ext cx="216126" cy="198064"/>
              </a:xfrm>
              <a:prstGeom prst="halfFrame">
                <a:avLst>
                  <a:gd fmla="val 33333" name="adj1"/>
                  <a:gd fmla="val 33333" name="adj2"/>
                </a:avLst>
              </a:prstGeom>
              <a:gradFill>
                <a:gsLst>
                  <a:gs pos="0">
                    <a:srgbClr val="FFC002"/>
                  </a:gs>
                  <a:gs pos="100000">
                    <a:srgbClr val="795B04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9" name="Google Shape;2579;p38"/>
              <p:cNvSpPr/>
              <p:nvPr/>
            </p:nvSpPr>
            <p:spPr>
              <a:xfrm>
                <a:off x="4305225" y="2686563"/>
                <a:ext cx="187500" cy="348300"/>
              </a:xfrm>
              <a:prstGeom prst="curvedLeftArrow">
                <a:avLst>
                  <a:gd fmla="val 25000" name="adj1"/>
                  <a:gd fmla="val 50000" name="adj2"/>
                  <a:gd fmla="val 25000" name="adj3"/>
                </a:avLst>
              </a:prstGeom>
              <a:gradFill>
                <a:gsLst>
                  <a:gs pos="0">
                    <a:srgbClr val="7A7A7A"/>
                  </a:gs>
                  <a:gs pos="100000">
                    <a:srgbClr val="393939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0" name="Google Shape;2580;p38"/>
              <p:cNvSpPr/>
              <p:nvPr/>
            </p:nvSpPr>
            <p:spPr>
              <a:xfrm rot="10800000">
                <a:off x="2308625" y="2686563"/>
                <a:ext cx="187500" cy="348300"/>
              </a:xfrm>
              <a:prstGeom prst="curvedLeftArrow">
                <a:avLst>
                  <a:gd fmla="val 25000" name="adj1"/>
                  <a:gd fmla="val 50000" name="adj2"/>
                  <a:gd fmla="val 25000" name="adj3"/>
                </a:avLst>
              </a:prstGeom>
              <a:gradFill>
                <a:gsLst>
                  <a:gs pos="0">
                    <a:srgbClr val="7A7A7A"/>
                  </a:gs>
                  <a:gs pos="100000">
                    <a:srgbClr val="393939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581" name="Google Shape;2581;p38"/>
              <p:cNvPicPr preferRelativeResize="0"/>
              <p:nvPr/>
            </p:nvPicPr>
            <p:blipFill>
              <a:blip r:embed="rId11">
                <a:alphaModFix amt="40000"/>
              </a:blip>
              <a:stretch>
                <a:fillRect/>
              </a:stretch>
            </p:blipFill>
            <p:spPr>
              <a:xfrm rot="-13">
                <a:off x="2415927" y="2613521"/>
                <a:ext cx="1947373" cy="124353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82" name="Google Shape;2582;p38"/>
              <p:cNvSpPr txBox="1"/>
              <p:nvPr/>
            </p:nvSpPr>
            <p:spPr>
              <a:xfrm>
                <a:off x="379787" y="1970425"/>
                <a:ext cx="1175100" cy="3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rgbClr val="666666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정보</a:t>
                </a:r>
                <a:endParaRPr>
                  <a:solidFill>
                    <a:srgbClr val="666666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  <p:sp>
            <p:nvSpPr>
              <p:cNvPr id="2583" name="Google Shape;2583;p38"/>
              <p:cNvSpPr txBox="1"/>
              <p:nvPr/>
            </p:nvSpPr>
            <p:spPr>
              <a:xfrm>
                <a:off x="381976" y="2637163"/>
                <a:ext cx="1199400" cy="3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rgbClr val="666666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장비</a:t>
                </a:r>
                <a:endParaRPr>
                  <a:solidFill>
                    <a:srgbClr val="666666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  <p:sp>
            <p:nvSpPr>
              <p:cNvPr id="2584" name="Google Shape;2584;p38"/>
              <p:cNvSpPr txBox="1"/>
              <p:nvPr/>
            </p:nvSpPr>
            <p:spPr>
              <a:xfrm>
                <a:off x="381976" y="3362800"/>
                <a:ext cx="1199400" cy="3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rgbClr val="CCCCCC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스킬</a:t>
                </a:r>
                <a:endParaRPr>
                  <a:solidFill>
                    <a:srgbClr val="CCCCCC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  <p:pic>
            <p:nvPicPr>
              <p:cNvPr id="2585" name="Google Shape;2585;p38"/>
              <p:cNvPicPr preferRelativeResize="0"/>
              <p:nvPr/>
            </p:nvPicPr>
            <p:blipFill>
              <a:blip r:embed="rId11">
                <a:alphaModFix amt="33000"/>
              </a:blip>
              <a:stretch>
                <a:fillRect/>
              </a:stretch>
            </p:blipFill>
            <p:spPr>
              <a:xfrm rot="-14">
                <a:off x="4950000" y="1255745"/>
                <a:ext cx="3523625" cy="298101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586" name="Google Shape;2586;p3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431324" y="1843899"/>
              <a:ext cx="1938427" cy="193842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87" name="Google Shape;2587;p38"/>
            <p:cNvGrpSpPr/>
            <p:nvPr/>
          </p:nvGrpSpPr>
          <p:grpSpPr>
            <a:xfrm>
              <a:off x="3268800" y="2958700"/>
              <a:ext cx="244800" cy="157515"/>
              <a:chOff x="3268800" y="2958700"/>
              <a:chExt cx="244800" cy="157515"/>
            </a:xfrm>
          </p:grpSpPr>
          <p:sp>
            <p:nvSpPr>
              <p:cNvPr id="2588" name="Google Shape;2588;p38"/>
              <p:cNvSpPr/>
              <p:nvPr/>
            </p:nvSpPr>
            <p:spPr>
              <a:xfrm>
                <a:off x="3282925" y="2967625"/>
                <a:ext cx="228000" cy="67200"/>
              </a:xfrm>
              <a:prstGeom prst="roundRect">
                <a:avLst>
                  <a:gd fmla="val 16667" name="adj"/>
                </a:avLst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589" name="Google Shape;2589;p38"/>
              <p:cNvGrpSpPr/>
              <p:nvPr/>
            </p:nvGrpSpPr>
            <p:grpSpPr>
              <a:xfrm>
                <a:off x="3268800" y="2958700"/>
                <a:ext cx="244800" cy="157515"/>
                <a:chOff x="3268800" y="2958700"/>
                <a:chExt cx="244800" cy="157515"/>
              </a:xfrm>
            </p:grpSpPr>
            <p:sp>
              <p:nvSpPr>
                <p:cNvPr id="2590" name="Google Shape;2590;p38"/>
                <p:cNvSpPr/>
                <p:nvPr/>
              </p:nvSpPr>
              <p:spPr>
                <a:xfrm rot="5684873">
                  <a:off x="3273895" y="3010358"/>
                  <a:ext cx="90611" cy="93601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91" name="Google Shape;2591;p38"/>
                <p:cNvSpPr/>
                <p:nvPr/>
              </p:nvSpPr>
              <p:spPr>
                <a:xfrm rot="5169316">
                  <a:off x="3409074" y="3012144"/>
                  <a:ext cx="111852" cy="89942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92" name="Google Shape;2592;p38"/>
                <p:cNvSpPr/>
                <p:nvPr/>
              </p:nvSpPr>
              <p:spPr>
                <a:xfrm>
                  <a:off x="3283200" y="2958700"/>
                  <a:ext cx="228000" cy="168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pic>
          <p:nvPicPr>
            <p:cNvPr id="2593" name="Google Shape;2593;p38"/>
            <p:cNvPicPr preferRelativeResize="0"/>
            <p:nvPr/>
          </p:nvPicPr>
          <p:blipFill rotWithShape="1">
            <a:blip r:embed="rId13">
              <a:alphaModFix/>
            </a:blip>
            <a:srcRect b="39828" l="42514" r="41882" t="40113"/>
            <a:stretch/>
          </p:blipFill>
          <p:spPr>
            <a:xfrm>
              <a:off x="3375300" y="2710499"/>
              <a:ext cx="456474" cy="4399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94" name="Google Shape;2594;p38"/>
          <p:cNvSpPr/>
          <p:nvPr/>
        </p:nvSpPr>
        <p:spPr>
          <a:xfrm>
            <a:off x="5071075" y="1781900"/>
            <a:ext cx="3135300" cy="2217300"/>
          </a:xfrm>
          <a:prstGeom prst="roundRect">
            <a:avLst>
              <a:gd fmla="val 6948" name="adj"/>
            </a:avLst>
          </a:prstGeom>
          <a:gradFill>
            <a:gsLst>
              <a:gs pos="0">
                <a:srgbClr val="000000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5" name="Google Shape;2595;p38"/>
          <p:cNvPicPr preferRelativeResize="0"/>
          <p:nvPr/>
        </p:nvPicPr>
        <p:blipFill rotWithShape="1">
          <a:blip r:embed="rId14">
            <a:alphaModFix/>
          </a:blip>
          <a:srcRect b="22026" l="55371" r="21582" t="49367"/>
          <a:stretch/>
        </p:blipFill>
        <p:spPr>
          <a:xfrm rot="-5400000">
            <a:off x="6792662" y="2422738"/>
            <a:ext cx="1331725" cy="1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6" name="Google Shape;2596;p38"/>
          <p:cNvPicPr preferRelativeResize="0"/>
          <p:nvPr/>
        </p:nvPicPr>
        <p:blipFill rotWithShape="1">
          <a:blip r:embed="rId14">
            <a:alphaModFix/>
          </a:blip>
          <a:srcRect b="10502" l="46455" r="21583" t="87399"/>
          <a:stretch/>
        </p:blipFill>
        <p:spPr>
          <a:xfrm rot="-5400000">
            <a:off x="7178012" y="2713375"/>
            <a:ext cx="1846950" cy="9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7" name="Google Shape;2597;p38"/>
          <p:cNvGrpSpPr/>
          <p:nvPr/>
        </p:nvGrpSpPr>
        <p:grpSpPr>
          <a:xfrm>
            <a:off x="5131304" y="1839175"/>
            <a:ext cx="3014296" cy="1918900"/>
            <a:chOff x="5131304" y="1839175"/>
            <a:chExt cx="3014296" cy="1918900"/>
          </a:xfrm>
        </p:grpSpPr>
        <p:grpSp>
          <p:nvGrpSpPr>
            <p:cNvPr id="2598" name="Google Shape;2598;p38"/>
            <p:cNvGrpSpPr/>
            <p:nvPr/>
          </p:nvGrpSpPr>
          <p:grpSpPr>
            <a:xfrm rot="-5400000">
              <a:off x="5679050" y="1291429"/>
              <a:ext cx="1918803" cy="3014296"/>
              <a:chOff x="5104497" y="1899118"/>
              <a:chExt cx="2947471" cy="1992923"/>
            </a:xfrm>
          </p:grpSpPr>
          <p:grpSp>
            <p:nvGrpSpPr>
              <p:cNvPr id="2599" name="Google Shape;2599;p38"/>
              <p:cNvGrpSpPr/>
              <p:nvPr/>
            </p:nvGrpSpPr>
            <p:grpSpPr>
              <a:xfrm>
                <a:off x="5104497" y="1899118"/>
                <a:ext cx="2947453" cy="1992923"/>
                <a:chOff x="5104575" y="1976450"/>
                <a:chExt cx="2306843" cy="1666323"/>
              </a:xfrm>
            </p:grpSpPr>
            <p:pic>
              <p:nvPicPr>
                <p:cNvPr id="2600" name="Google Shape;2600;p38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50381" l="35689" r="44986" t="10887"/>
                <a:stretch/>
              </p:blipFill>
              <p:spPr>
                <a:xfrm>
                  <a:off x="5104575" y="1976450"/>
                  <a:ext cx="1326374" cy="9509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601" name="Google Shape;2601;p38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50381" l="54945" r="21728" t="10887"/>
                <a:stretch/>
              </p:blipFill>
              <p:spPr>
                <a:xfrm>
                  <a:off x="5801225" y="1976450"/>
                  <a:ext cx="1601026" cy="9509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602" name="Google Shape;2602;p38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10502" l="35937" r="42156" t="61951"/>
                <a:stretch/>
              </p:blipFill>
              <p:spPr>
                <a:xfrm>
                  <a:off x="5345889" y="2922756"/>
                  <a:ext cx="1547429" cy="71535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603" name="Google Shape;2603;p38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10502" l="55372" r="21581" t="61951"/>
                <a:stretch/>
              </p:blipFill>
              <p:spPr>
                <a:xfrm>
                  <a:off x="5810397" y="2927419"/>
                  <a:ext cx="1601021" cy="71535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2604" name="Google Shape;2604;p38"/>
              <p:cNvPicPr preferRelativeResize="0"/>
              <p:nvPr/>
            </p:nvPicPr>
            <p:blipFill rotWithShape="1">
              <a:blip r:embed="rId14">
                <a:alphaModFix/>
              </a:blip>
              <a:srcRect b="30854" l="35937" r="42156" t="61951"/>
              <a:stretch/>
            </p:blipFill>
            <p:spPr>
              <a:xfrm>
                <a:off x="5107400" y="3393958"/>
                <a:ext cx="1977150" cy="223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05" name="Google Shape;2605;p38"/>
              <p:cNvPicPr preferRelativeResize="0"/>
              <p:nvPr/>
            </p:nvPicPr>
            <p:blipFill rotWithShape="1">
              <a:blip r:embed="rId14">
                <a:alphaModFix/>
              </a:blip>
              <a:srcRect b="22026" l="55371" r="21582" t="49367"/>
              <a:stretch/>
            </p:blipFill>
            <p:spPr>
              <a:xfrm>
                <a:off x="6006306" y="3036487"/>
                <a:ext cx="2045661" cy="83358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606" name="Google Shape;2606;p38"/>
            <p:cNvPicPr preferRelativeResize="0"/>
            <p:nvPr/>
          </p:nvPicPr>
          <p:blipFill rotWithShape="1">
            <a:blip r:embed="rId14">
              <a:alphaModFix/>
            </a:blip>
            <a:srcRect b="22024" l="35753" r="54392" t="49369"/>
            <a:stretch/>
          </p:blipFill>
          <p:spPr>
            <a:xfrm rot="-5400000">
              <a:off x="7182175" y="2807775"/>
              <a:ext cx="596226" cy="13043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07" name="Google Shape;2607;p3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232175" y="1587650"/>
            <a:ext cx="529175" cy="3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8" name="Google Shape;2608;p3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5663" y="1587650"/>
            <a:ext cx="529175" cy="3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9" name="Google Shape;2609;p3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225550" y="1587650"/>
            <a:ext cx="529175" cy="3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0" name="Google Shape;2610;p3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003819" y="1815969"/>
            <a:ext cx="188156" cy="27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611" name="Google Shape;2611;p38"/>
          <p:cNvSpPr txBox="1"/>
          <p:nvPr/>
        </p:nvSpPr>
        <p:spPr>
          <a:xfrm>
            <a:off x="3203225" y="1855575"/>
            <a:ext cx="6039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160</a:t>
            </a:r>
            <a:endParaRPr b="1" sz="1000">
              <a:solidFill>
                <a:srgbClr val="FFFFFF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2612" name="Google Shape;2612;p38"/>
          <p:cNvSpPr/>
          <p:nvPr/>
        </p:nvSpPr>
        <p:spPr>
          <a:xfrm>
            <a:off x="5898275" y="3711175"/>
            <a:ext cx="1359900" cy="4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0000"/>
              </a:gs>
              <a:gs pos="23000">
                <a:srgbClr val="434343"/>
              </a:gs>
              <a:gs pos="50000">
                <a:srgbClr val="000000"/>
              </a:gs>
              <a:gs pos="75000">
                <a:srgbClr val="434343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3" name="Google Shape;2613;p38"/>
          <p:cNvSpPr/>
          <p:nvPr/>
        </p:nvSpPr>
        <p:spPr>
          <a:xfrm>
            <a:off x="6778575" y="3711175"/>
            <a:ext cx="1359900" cy="4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0000"/>
              </a:gs>
              <a:gs pos="23000">
                <a:srgbClr val="434343"/>
              </a:gs>
              <a:gs pos="50000">
                <a:srgbClr val="000000"/>
              </a:gs>
              <a:gs pos="75000">
                <a:srgbClr val="434343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4" name="Google Shape;2614;p38"/>
          <p:cNvSpPr/>
          <p:nvPr/>
        </p:nvSpPr>
        <p:spPr>
          <a:xfrm>
            <a:off x="5148525" y="3711175"/>
            <a:ext cx="1359900" cy="4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0000"/>
              </a:gs>
              <a:gs pos="23000">
                <a:srgbClr val="434343"/>
              </a:gs>
              <a:gs pos="50000">
                <a:srgbClr val="000000"/>
              </a:gs>
              <a:gs pos="75000">
                <a:srgbClr val="434343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5" name="Google Shape;2615;p3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148525" y="1587638"/>
            <a:ext cx="529175" cy="355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16" name="Google Shape;2616;p38"/>
          <p:cNvGrpSpPr/>
          <p:nvPr/>
        </p:nvGrpSpPr>
        <p:grpSpPr>
          <a:xfrm>
            <a:off x="5612400" y="1634563"/>
            <a:ext cx="684000" cy="415875"/>
            <a:chOff x="5605100" y="1634563"/>
            <a:chExt cx="684000" cy="415875"/>
          </a:xfrm>
        </p:grpSpPr>
        <p:pic>
          <p:nvPicPr>
            <p:cNvPr id="2617" name="Google Shape;2617;p38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5605100" y="1634563"/>
              <a:ext cx="684000" cy="415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8" name="Google Shape;2618;p38"/>
            <p:cNvSpPr txBox="1"/>
            <p:nvPr/>
          </p:nvSpPr>
          <p:spPr>
            <a:xfrm>
              <a:off x="5641400" y="1708550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전사</a:t>
              </a:r>
              <a:endParaRPr sz="10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2619" name="Google Shape;2619;p38"/>
          <p:cNvSpPr txBox="1"/>
          <p:nvPr/>
        </p:nvSpPr>
        <p:spPr>
          <a:xfrm>
            <a:off x="5107400" y="1631188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마법사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2620" name="Google Shape;2620;p38"/>
          <p:cNvSpPr txBox="1"/>
          <p:nvPr/>
        </p:nvSpPr>
        <p:spPr>
          <a:xfrm>
            <a:off x="6191063" y="1631200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도적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2621" name="Google Shape;2621;p38"/>
          <p:cNvSpPr txBox="1"/>
          <p:nvPr/>
        </p:nvSpPr>
        <p:spPr>
          <a:xfrm>
            <a:off x="6684550" y="1631200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사제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2622" name="Google Shape;2622;p38"/>
          <p:cNvSpPr txBox="1"/>
          <p:nvPr/>
        </p:nvSpPr>
        <p:spPr>
          <a:xfrm>
            <a:off x="7184450" y="1631200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공용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pic>
        <p:nvPicPr>
          <p:cNvPr id="2623" name="Google Shape;2623;p38"/>
          <p:cNvPicPr preferRelativeResize="0"/>
          <p:nvPr/>
        </p:nvPicPr>
        <p:blipFill rotWithShape="1">
          <a:blip r:embed="rId14">
            <a:alphaModFix/>
          </a:blip>
          <a:srcRect b="10502" l="46455" r="21583" t="87399"/>
          <a:stretch/>
        </p:blipFill>
        <p:spPr>
          <a:xfrm rot="-5400000">
            <a:off x="7178025" y="2749300"/>
            <a:ext cx="1846950" cy="9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4" name="Google Shape;2624;p3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477400" y="2668338"/>
            <a:ext cx="2844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5" name="Google Shape;2625;p3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477400" y="2146921"/>
            <a:ext cx="284400" cy="28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6" name="Google Shape;2626;p38"/>
          <p:cNvGrpSpPr/>
          <p:nvPr/>
        </p:nvGrpSpPr>
        <p:grpSpPr>
          <a:xfrm>
            <a:off x="6643438" y="3632551"/>
            <a:ext cx="611400" cy="415875"/>
            <a:chOff x="7870363" y="2986726"/>
            <a:chExt cx="611400" cy="415875"/>
          </a:xfrm>
        </p:grpSpPr>
        <p:pic>
          <p:nvPicPr>
            <p:cNvPr id="2627" name="Google Shape;2627;p38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7911475" y="2986726"/>
              <a:ext cx="529175" cy="415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8" name="Google Shape;2628;p38"/>
            <p:cNvSpPr txBox="1"/>
            <p:nvPr/>
          </p:nvSpPr>
          <p:spPr>
            <a:xfrm>
              <a:off x="7870363" y="3060713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패시브</a:t>
              </a:r>
              <a:endParaRPr b="1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grpSp>
        <p:nvGrpSpPr>
          <p:cNvPr id="2629" name="Google Shape;2629;p38"/>
          <p:cNvGrpSpPr/>
          <p:nvPr/>
        </p:nvGrpSpPr>
        <p:grpSpPr>
          <a:xfrm>
            <a:off x="6102438" y="3556438"/>
            <a:ext cx="611413" cy="442775"/>
            <a:chOff x="7795763" y="3027150"/>
            <a:chExt cx="611413" cy="442775"/>
          </a:xfrm>
        </p:grpSpPr>
        <p:pic>
          <p:nvPicPr>
            <p:cNvPr id="2630" name="Google Shape;2630;p38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7795900" y="3027150"/>
              <a:ext cx="611275" cy="442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31" name="Google Shape;2631;p38"/>
            <p:cNvSpPr txBox="1"/>
            <p:nvPr/>
          </p:nvSpPr>
          <p:spPr>
            <a:xfrm>
              <a:off x="7795763" y="3114575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액티브</a:t>
              </a:r>
              <a:endParaRPr sz="10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grpSp>
        <p:nvGrpSpPr>
          <p:cNvPr id="2632" name="Google Shape;2632;p38"/>
          <p:cNvGrpSpPr/>
          <p:nvPr/>
        </p:nvGrpSpPr>
        <p:grpSpPr>
          <a:xfrm>
            <a:off x="2761513" y="3362798"/>
            <a:ext cx="1287929" cy="324000"/>
            <a:chOff x="2586100" y="3362798"/>
            <a:chExt cx="1287929" cy="324000"/>
          </a:xfrm>
        </p:grpSpPr>
        <p:sp>
          <p:nvSpPr>
            <p:cNvPr id="2633" name="Google Shape;2633;p38"/>
            <p:cNvSpPr/>
            <p:nvPr/>
          </p:nvSpPr>
          <p:spPr>
            <a:xfrm>
              <a:off x="2586100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38"/>
            <p:cNvSpPr/>
            <p:nvPr/>
          </p:nvSpPr>
          <p:spPr>
            <a:xfrm>
              <a:off x="2908257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38"/>
            <p:cNvSpPr/>
            <p:nvPr/>
          </p:nvSpPr>
          <p:spPr>
            <a:xfrm>
              <a:off x="3231542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38"/>
            <p:cNvSpPr/>
            <p:nvPr/>
          </p:nvSpPr>
          <p:spPr>
            <a:xfrm>
              <a:off x="3550629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7" name="Google Shape;2637;p38"/>
          <p:cNvSpPr/>
          <p:nvPr/>
        </p:nvSpPr>
        <p:spPr>
          <a:xfrm>
            <a:off x="2692950" y="3316900"/>
            <a:ext cx="470100" cy="415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8" name="Google Shape;2638;p38"/>
          <p:cNvSpPr/>
          <p:nvPr/>
        </p:nvSpPr>
        <p:spPr>
          <a:xfrm>
            <a:off x="5277600" y="2540550"/>
            <a:ext cx="684000" cy="572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9" name="Google Shape;2639;p38"/>
          <p:cNvSpPr/>
          <p:nvPr/>
        </p:nvSpPr>
        <p:spPr>
          <a:xfrm rot="-6391548">
            <a:off x="3957443" y="2057912"/>
            <a:ext cx="341716" cy="2288876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0" name="Google Shape;2640;p38"/>
          <p:cNvSpPr txBox="1"/>
          <p:nvPr/>
        </p:nvSpPr>
        <p:spPr>
          <a:xfrm>
            <a:off x="4014200" y="3288550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3F3F3"/>
                </a:solidFill>
              </a:rPr>
              <a:t>드래그</a:t>
            </a:r>
            <a:endParaRPr sz="1000">
              <a:solidFill>
                <a:srgbClr val="F3F3F3"/>
              </a:solidFill>
            </a:endParaRPr>
          </a:p>
        </p:txBody>
      </p:sp>
      <p:grpSp>
        <p:nvGrpSpPr>
          <p:cNvPr id="2641" name="Google Shape;2641;p38"/>
          <p:cNvGrpSpPr/>
          <p:nvPr/>
        </p:nvGrpSpPr>
        <p:grpSpPr>
          <a:xfrm>
            <a:off x="3647387" y="4357888"/>
            <a:ext cx="1695200" cy="499375"/>
            <a:chOff x="3807137" y="4310988"/>
            <a:chExt cx="1695200" cy="499375"/>
          </a:xfrm>
        </p:grpSpPr>
        <p:pic>
          <p:nvPicPr>
            <p:cNvPr id="2642" name="Google Shape;2642;p3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807137" y="4310988"/>
              <a:ext cx="1695200" cy="499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43" name="Google Shape;2643;p38"/>
            <p:cNvSpPr txBox="1"/>
            <p:nvPr/>
          </p:nvSpPr>
          <p:spPr>
            <a:xfrm>
              <a:off x="3912963" y="4366563"/>
              <a:ext cx="14835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CCCCCC"/>
                  </a:solidFill>
                  <a:latin typeface="Gungsuh"/>
                  <a:ea typeface="Gungsuh"/>
                  <a:cs typeface="Gungsuh"/>
                  <a:sym typeface="Gungsuh"/>
                </a:rPr>
                <a:t>완료</a:t>
              </a:r>
              <a:endParaRPr>
                <a:solidFill>
                  <a:srgbClr val="CCCCCC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39"/>
          <p:cNvSpPr txBox="1"/>
          <p:nvPr>
            <p:ph type="title"/>
          </p:nvPr>
        </p:nvSpPr>
        <p:spPr>
          <a:xfrm>
            <a:off x="311700" y="16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약탈 -&gt; 캠페인</a:t>
            </a:r>
            <a:endParaRPr sz="1800"/>
          </a:p>
        </p:txBody>
      </p:sp>
      <p:grpSp>
        <p:nvGrpSpPr>
          <p:cNvPr id="2649" name="Google Shape;2649;p39"/>
          <p:cNvGrpSpPr/>
          <p:nvPr/>
        </p:nvGrpSpPr>
        <p:grpSpPr>
          <a:xfrm>
            <a:off x="274675" y="997772"/>
            <a:ext cx="8440600" cy="3938665"/>
            <a:chOff x="274675" y="997772"/>
            <a:chExt cx="8440600" cy="3938665"/>
          </a:xfrm>
        </p:grpSpPr>
        <p:grpSp>
          <p:nvGrpSpPr>
            <p:cNvPr id="2650" name="Google Shape;2650;p39"/>
            <p:cNvGrpSpPr/>
            <p:nvPr/>
          </p:nvGrpSpPr>
          <p:grpSpPr>
            <a:xfrm>
              <a:off x="274675" y="997772"/>
              <a:ext cx="8440600" cy="3938665"/>
              <a:chOff x="274675" y="997772"/>
              <a:chExt cx="8440600" cy="3938665"/>
            </a:xfrm>
          </p:grpSpPr>
          <p:grpSp>
            <p:nvGrpSpPr>
              <p:cNvPr id="2651" name="Google Shape;2651;p39"/>
              <p:cNvGrpSpPr/>
              <p:nvPr/>
            </p:nvGrpSpPr>
            <p:grpSpPr>
              <a:xfrm>
                <a:off x="311710" y="997772"/>
                <a:ext cx="8321484" cy="3938665"/>
                <a:chOff x="311710" y="997772"/>
                <a:chExt cx="8321484" cy="3938665"/>
              </a:xfrm>
            </p:grpSpPr>
            <p:sp>
              <p:nvSpPr>
                <p:cNvPr id="2652" name="Google Shape;2652;p39"/>
                <p:cNvSpPr/>
                <p:nvPr/>
              </p:nvSpPr>
              <p:spPr>
                <a:xfrm>
                  <a:off x="3900675" y="2253600"/>
                  <a:ext cx="1312800" cy="9087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EEEEEE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53" name="Google Shape;2653;p39"/>
                <p:cNvSpPr/>
                <p:nvPr/>
              </p:nvSpPr>
              <p:spPr>
                <a:xfrm>
                  <a:off x="4281925" y="2635825"/>
                  <a:ext cx="432900" cy="258600"/>
                </a:xfrm>
                <a:prstGeom prst="sun">
                  <a:avLst>
                    <a:gd fmla="val 25000" name="adj"/>
                  </a:avLst>
                </a:prstGeom>
                <a:solidFill>
                  <a:srgbClr val="FF0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54" name="Google Shape;2654;p39"/>
                <p:cNvSpPr/>
                <p:nvPr/>
              </p:nvSpPr>
              <p:spPr>
                <a:xfrm>
                  <a:off x="6676300" y="2425675"/>
                  <a:ext cx="672000" cy="620400"/>
                </a:xfrm>
                <a:prstGeom prst="mathPlus">
                  <a:avLst>
                    <a:gd fmla="val 23520" name="adj1"/>
                  </a:avLst>
                </a:prstGeom>
                <a:solidFill>
                  <a:srgbClr val="00FF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655" name="Google Shape;2655;p39"/>
                <p:cNvCxnSpPr>
                  <a:stCxn id="2656" idx="2"/>
                  <a:endCxn id="2657" idx="0"/>
                </p:cNvCxnSpPr>
                <p:nvPr/>
              </p:nvCxnSpPr>
              <p:spPr>
                <a:xfrm flipH="1">
                  <a:off x="2433925" y="1857700"/>
                  <a:ext cx="27300" cy="568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EFEFEF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2656" name="Google Shape;2656;p39"/>
                <p:cNvSpPr txBox="1"/>
                <p:nvPr/>
              </p:nvSpPr>
              <p:spPr>
                <a:xfrm>
                  <a:off x="1734475" y="1599100"/>
                  <a:ext cx="1453500" cy="2586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D9D9D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>
                      <a:solidFill>
                        <a:srgbClr val="EFEFEF"/>
                      </a:solidFill>
                    </a:rPr>
                    <a:t>기존에 생성했던 던전</a:t>
                  </a:r>
                  <a:endParaRPr sz="1000">
                    <a:solidFill>
                      <a:srgbClr val="EFEFEF"/>
                    </a:solidFill>
                  </a:endParaRPr>
                </a:p>
              </p:txBody>
            </p:sp>
            <p:grpSp>
              <p:nvGrpSpPr>
                <p:cNvPr id="2658" name="Google Shape;2658;p39"/>
                <p:cNvGrpSpPr/>
                <p:nvPr/>
              </p:nvGrpSpPr>
              <p:grpSpPr>
                <a:xfrm>
                  <a:off x="311710" y="997772"/>
                  <a:ext cx="8321484" cy="3938665"/>
                  <a:chOff x="1538200" y="1020900"/>
                  <a:chExt cx="6391800" cy="3346075"/>
                </a:xfrm>
              </p:grpSpPr>
              <p:pic>
                <p:nvPicPr>
                  <p:cNvPr id="2659" name="Google Shape;2659;p39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5465" l="0" r="0" t="0"/>
                  <a:stretch/>
                </p:blipFill>
                <p:spPr>
                  <a:xfrm>
                    <a:off x="1538200" y="1020900"/>
                    <a:ext cx="3369000" cy="1837200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>
                    <a:noFill/>
                  </a:ln>
                </p:spPr>
              </p:pic>
              <p:pic>
                <p:nvPicPr>
                  <p:cNvPr id="2660" name="Google Shape;2660;p39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5465" l="0" r="0" t="0"/>
                  <a:stretch/>
                </p:blipFill>
                <p:spPr>
                  <a:xfrm>
                    <a:off x="4561000" y="1020900"/>
                    <a:ext cx="3369000" cy="1837200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>
                    <a:noFill/>
                  </a:ln>
                </p:spPr>
              </p:pic>
              <p:pic>
                <p:nvPicPr>
                  <p:cNvPr id="2661" name="Google Shape;2661;p39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5465" l="0" r="0" t="0"/>
                  <a:stretch/>
                </p:blipFill>
                <p:spPr>
                  <a:xfrm>
                    <a:off x="1538200" y="2529775"/>
                    <a:ext cx="3369000" cy="1837200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>
                    <a:noFill/>
                  </a:ln>
                </p:spPr>
              </p:pic>
              <p:pic>
                <p:nvPicPr>
                  <p:cNvPr id="2662" name="Google Shape;2662;p39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5465" l="0" r="0" t="0"/>
                  <a:stretch/>
                </p:blipFill>
                <p:spPr>
                  <a:xfrm>
                    <a:off x="4561000" y="2529775"/>
                    <a:ext cx="3369000" cy="1837200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2663" name="Google Shape;2663;p39"/>
              <p:cNvGrpSpPr/>
              <p:nvPr/>
            </p:nvGrpSpPr>
            <p:grpSpPr>
              <a:xfrm>
                <a:off x="513387" y="1093875"/>
                <a:ext cx="691825" cy="396000"/>
                <a:chOff x="513388" y="1093875"/>
                <a:chExt cx="691825" cy="396000"/>
              </a:xfrm>
            </p:grpSpPr>
            <p:pic>
              <p:nvPicPr>
                <p:cNvPr id="2664" name="Google Shape;2664;p39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513387" y="1093875"/>
                  <a:ext cx="691825" cy="396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665" name="Google Shape;2665;p39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651932" y="1201034"/>
                  <a:ext cx="414734" cy="18168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2666" name="Google Shape;2666;p39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74675" y="1757325"/>
                <a:ext cx="1388700" cy="814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67" name="Google Shape;2667;p39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74675" y="2453500"/>
                <a:ext cx="1388700" cy="814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68" name="Google Shape;2668;p39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1787700" y="1057575"/>
                <a:ext cx="3225675" cy="35110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69" name="Google Shape;2669;p39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74675" y="3156375"/>
                <a:ext cx="1388700" cy="814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70" name="Google Shape;2670;p39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4729425" y="1057575"/>
                <a:ext cx="3985849" cy="35473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671" name="Google Shape;2671;p39"/>
              <p:cNvGrpSpPr/>
              <p:nvPr/>
            </p:nvGrpSpPr>
            <p:grpSpPr>
              <a:xfrm>
                <a:off x="2552937" y="1257963"/>
                <a:ext cx="1695200" cy="499375"/>
                <a:chOff x="2662575" y="1270788"/>
                <a:chExt cx="1695200" cy="499375"/>
              </a:xfrm>
            </p:grpSpPr>
            <p:pic>
              <p:nvPicPr>
                <p:cNvPr id="2672" name="Google Shape;2672;p39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2662575" y="1270788"/>
                  <a:ext cx="1695200" cy="4993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673" name="Google Shape;2673;p39"/>
                <p:cNvSpPr txBox="1"/>
                <p:nvPr/>
              </p:nvSpPr>
              <p:spPr>
                <a:xfrm>
                  <a:off x="2773350" y="1329113"/>
                  <a:ext cx="1483500" cy="388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>
                      <a:solidFill>
                        <a:srgbClr val="CCCCCC"/>
                      </a:solidFill>
                      <a:latin typeface="Gungsuh"/>
                      <a:ea typeface="Gungsuh"/>
                      <a:cs typeface="Gungsuh"/>
                      <a:sym typeface="Gungsuh"/>
                    </a:rPr>
                    <a:t>말랑이좋아</a:t>
                  </a:r>
                  <a:endParaRPr>
                    <a:solidFill>
                      <a:srgbClr val="CCCCCC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sp>
            <p:nvSpPr>
              <p:cNvPr id="2674" name="Google Shape;2674;p39"/>
              <p:cNvSpPr/>
              <p:nvPr/>
            </p:nvSpPr>
            <p:spPr>
              <a:xfrm rot="8096626">
                <a:off x="4508392" y="1408584"/>
                <a:ext cx="216163" cy="198131"/>
              </a:xfrm>
              <a:prstGeom prst="halfFrame">
                <a:avLst>
                  <a:gd fmla="val 33333" name="adj1"/>
                  <a:gd fmla="val 33333" name="adj2"/>
                </a:avLst>
              </a:prstGeom>
              <a:gradFill>
                <a:gsLst>
                  <a:gs pos="0">
                    <a:srgbClr val="FFC002"/>
                  </a:gs>
                  <a:gs pos="100000">
                    <a:srgbClr val="795B04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5" name="Google Shape;2675;p39"/>
              <p:cNvSpPr/>
              <p:nvPr/>
            </p:nvSpPr>
            <p:spPr>
              <a:xfrm rot="-2905950">
                <a:off x="2054753" y="1408613"/>
                <a:ext cx="216126" cy="198064"/>
              </a:xfrm>
              <a:prstGeom prst="halfFrame">
                <a:avLst>
                  <a:gd fmla="val 33333" name="adj1"/>
                  <a:gd fmla="val 33333" name="adj2"/>
                </a:avLst>
              </a:prstGeom>
              <a:gradFill>
                <a:gsLst>
                  <a:gs pos="0">
                    <a:srgbClr val="FFC002"/>
                  </a:gs>
                  <a:gs pos="100000">
                    <a:srgbClr val="795B04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6" name="Google Shape;2676;p39"/>
              <p:cNvSpPr/>
              <p:nvPr/>
            </p:nvSpPr>
            <p:spPr>
              <a:xfrm>
                <a:off x="4305225" y="2686563"/>
                <a:ext cx="187500" cy="348300"/>
              </a:xfrm>
              <a:prstGeom prst="curvedLeftArrow">
                <a:avLst>
                  <a:gd fmla="val 25000" name="adj1"/>
                  <a:gd fmla="val 50000" name="adj2"/>
                  <a:gd fmla="val 25000" name="adj3"/>
                </a:avLst>
              </a:prstGeom>
              <a:gradFill>
                <a:gsLst>
                  <a:gs pos="0">
                    <a:srgbClr val="7A7A7A"/>
                  </a:gs>
                  <a:gs pos="100000">
                    <a:srgbClr val="393939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7" name="Google Shape;2677;p39"/>
              <p:cNvSpPr/>
              <p:nvPr/>
            </p:nvSpPr>
            <p:spPr>
              <a:xfrm rot="10800000">
                <a:off x="2308625" y="2686563"/>
                <a:ext cx="187500" cy="348300"/>
              </a:xfrm>
              <a:prstGeom prst="curvedLeftArrow">
                <a:avLst>
                  <a:gd fmla="val 25000" name="adj1"/>
                  <a:gd fmla="val 50000" name="adj2"/>
                  <a:gd fmla="val 25000" name="adj3"/>
                </a:avLst>
              </a:prstGeom>
              <a:gradFill>
                <a:gsLst>
                  <a:gs pos="0">
                    <a:srgbClr val="7A7A7A"/>
                  </a:gs>
                  <a:gs pos="100000">
                    <a:srgbClr val="393939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678" name="Google Shape;2678;p39"/>
              <p:cNvPicPr preferRelativeResize="0"/>
              <p:nvPr/>
            </p:nvPicPr>
            <p:blipFill>
              <a:blip r:embed="rId11">
                <a:alphaModFix amt="40000"/>
              </a:blip>
              <a:stretch>
                <a:fillRect/>
              </a:stretch>
            </p:blipFill>
            <p:spPr>
              <a:xfrm rot="-13">
                <a:off x="2415927" y="2613521"/>
                <a:ext cx="1947373" cy="124353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79" name="Google Shape;2679;p39"/>
              <p:cNvSpPr txBox="1"/>
              <p:nvPr/>
            </p:nvSpPr>
            <p:spPr>
              <a:xfrm>
                <a:off x="379787" y="1970425"/>
                <a:ext cx="1175100" cy="3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rgbClr val="666666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정보</a:t>
                </a:r>
                <a:endParaRPr>
                  <a:solidFill>
                    <a:srgbClr val="666666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  <p:sp>
            <p:nvSpPr>
              <p:cNvPr id="2680" name="Google Shape;2680;p39"/>
              <p:cNvSpPr txBox="1"/>
              <p:nvPr/>
            </p:nvSpPr>
            <p:spPr>
              <a:xfrm>
                <a:off x="381976" y="2637163"/>
                <a:ext cx="1199400" cy="3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rgbClr val="666666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장비</a:t>
                </a:r>
                <a:endParaRPr>
                  <a:solidFill>
                    <a:srgbClr val="666666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  <p:sp>
            <p:nvSpPr>
              <p:cNvPr id="2681" name="Google Shape;2681;p39"/>
              <p:cNvSpPr txBox="1"/>
              <p:nvPr/>
            </p:nvSpPr>
            <p:spPr>
              <a:xfrm>
                <a:off x="381976" y="3362800"/>
                <a:ext cx="1199400" cy="3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rgbClr val="CCCCCC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스킬</a:t>
                </a:r>
                <a:endParaRPr>
                  <a:solidFill>
                    <a:srgbClr val="CCCCCC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  <p:pic>
            <p:nvPicPr>
              <p:cNvPr id="2682" name="Google Shape;2682;p39"/>
              <p:cNvPicPr preferRelativeResize="0"/>
              <p:nvPr/>
            </p:nvPicPr>
            <p:blipFill>
              <a:blip r:embed="rId11">
                <a:alphaModFix amt="33000"/>
              </a:blip>
              <a:stretch>
                <a:fillRect/>
              </a:stretch>
            </p:blipFill>
            <p:spPr>
              <a:xfrm rot="-14">
                <a:off x="4950000" y="1255745"/>
                <a:ext cx="3523625" cy="298101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683" name="Google Shape;2683;p3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431324" y="1843899"/>
              <a:ext cx="1938427" cy="193842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84" name="Google Shape;2684;p39"/>
            <p:cNvGrpSpPr/>
            <p:nvPr/>
          </p:nvGrpSpPr>
          <p:grpSpPr>
            <a:xfrm>
              <a:off x="3268800" y="2958700"/>
              <a:ext cx="244800" cy="157515"/>
              <a:chOff x="3268800" y="2958700"/>
              <a:chExt cx="244800" cy="157515"/>
            </a:xfrm>
          </p:grpSpPr>
          <p:sp>
            <p:nvSpPr>
              <p:cNvPr id="2685" name="Google Shape;2685;p39"/>
              <p:cNvSpPr/>
              <p:nvPr/>
            </p:nvSpPr>
            <p:spPr>
              <a:xfrm>
                <a:off x="3282925" y="2967625"/>
                <a:ext cx="228000" cy="67200"/>
              </a:xfrm>
              <a:prstGeom prst="roundRect">
                <a:avLst>
                  <a:gd fmla="val 16667" name="adj"/>
                </a:avLst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686" name="Google Shape;2686;p39"/>
              <p:cNvGrpSpPr/>
              <p:nvPr/>
            </p:nvGrpSpPr>
            <p:grpSpPr>
              <a:xfrm>
                <a:off x="3268800" y="2958700"/>
                <a:ext cx="244800" cy="157515"/>
                <a:chOff x="3268800" y="2958700"/>
                <a:chExt cx="244800" cy="157515"/>
              </a:xfrm>
            </p:grpSpPr>
            <p:sp>
              <p:nvSpPr>
                <p:cNvPr id="2687" name="Google Shape;2687;p39"/>
                <p:cNvSpPr/>
                <p:nvPr/>
              </p:nvSpPr>
              <p:spPr>
                <a:xfrm rot="5684873">
                  <a:off x="3273895" y="3010358"/>
                  <a:ext cx="90611" cy="93601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8" name="Google Shape;2688;p39"/>
                <p:cNvSpPr/>
                <p:nvPr/>
              </p:nvSpPr>
              <p:spPr>
                <a:xfrm rot="5169316">
                  <a:off x="3409074" y="3012144"/>
                  <a:ext cx="111852" cy="89942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9" name="Google Shape;2689;p39"/>
                <p:cNvSpPr/>
                <p:nvPr/>
              </p:nvSpPr>
              <p:spPr>
                <a:xfrm>
                  <a:off x="3283200" y="2958700"/>
                  <a:ext cx="228000" cy="168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pic>
          <p:nvPicPr>
            <p:cNvPr id="2690" name="Google Shape;2690;p39"/>
            <p:cNvPicPr preferRelativeResize="0"/>
            <p:nvPr/>
          </p:nvPicPr>
          <p:blipFill rotWithShape="1">
            <a:blip r:embed="rId13">
              <a:alphaModFix/>
            </a:blip>
            <a:srcRect b="39828" l="42514" r="41882" t="40113"/>
            <a:stretch/>
          </p:blipFill>
          <p:spPr>
            <a:xfrm>
              <a:off x="3375300" y="2710499"/>
              <a:ext cx="456474" cy="4399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91" name="Google Shape;2691;p39"/>
          <p:cNvSpPr/>
          <p:nvPr/>
        </p:nvSpPr>
        <p:spPr>
          <a:xfrm>
            <a:off x="5071075" y="1781900"/>
            <a:ext cx="3135300" cy="2217300"/>
          </a:xfrm>
          <a:prstGeom prst="roundRect">
            <a:avLst>
              <a:gd fmla="val 6948" name="adj"/>
            </a:avLst>
          </a:prstGeom>
          <a:gradFill>
            <a:gsLst>
              <a:gs pos="0">
                <a:srgbClr val="000000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2" name="Google Shape;2692;p39"/>
          <p:cNvPicPr preferRelativeResize="0"/>
          <p:nvPr/>
        </p:nvPicPr>
        <p:blipFill rotWithShape="1">
          <a:blip r:embed="rId14">
            <a:alphaModFix/>
          </a:blip>
          <a:srcRect b="22026" l="55371" r="21582" t="49367"/>
          <a:stretch/>
        </p:blipFill>
        <p:spPr>
          <a:xfrm rot="-5400000">
            <a:off x="6792662" y="2422738"/>
            <a:ext cx="1331725" cy="1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3" name="Google Shape;2693;p39"/>
          <p:cNvPicPr preferRelativeResize="0"/>
          <p:nvPr/>
        </p:nvPicPr>
        <p:blipFill rotWithShape="1">
          <a:blip r:embed="rId14">
            <a:alphaModFix/>
          </a:blip>
          <a:srcRect b="10502" l="46455" r="21583" t="87399"/>
          <a:stretch/>
        </p:blipFill>
        <p:spPr>
          <a:xfrm rot="-5400000">
            <a:off x="7178012" y="2713375"/>
            <a:ext cx="1846950" cy="9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94" name="Google Shape;2694;p39"/>
          <p:cNvGrpSpPr/>
          <p:nvPr/>
        </p:nvGrpSpPr>
        <p:grpSpPr>
          <a:xfrm>
            <a:off x="5131304" y="1839175"/>
            <a:ext cx="3014296" cy="1918900"/>
            <a:chOff x="5131304" y="1839175"/>
            <a:chExt cx="3014296" cy="1918900"/>
          </a:xfrm>
        </p:grpSpPr>
        <p:grpSp>
          <p:nvGrpSpPr>
            <p:cNvPr id="2695" name="Google Shape;2695;p39"/>
            <p:cNvGrpSpPr/>
            <p:nvPr/>
          </p:nvGrpSpPr>
          <p:grpSpPr>
            <a:xfrm rot="-5400000">
              <a:off x="5679050" y="1291429"/>
              <a:ext cx="1918803" cy="3014296"/>
              <a:chOff x="5104497" y="1899118"/>
              <a:chExt cx="2947471" cy="1992923"/>
            </a:xfrm>
          </p:grpSpPr>
          <p:grpSp>
            <p:nvGrpSpPr>
              <p:cNvPr id="2696" name="Google Shape;2696;p39"/>
              <p:cNvGrpSpPr/>
              <p:nvPr/>
            </p:nvGrpSpPr>
            <p:grpSpPr>
              <a:xfrm>
                <a:off x="5104497" y="1899118"/>
                <a:ext cx="2947453" cy="1992923"/>
                <a:chOff x="5104575" y="1976450"/>
                <a:chExt cx="2306843" cy="1666323"/>
              </a:xfrm>
            </p:grpSpPr>
            <p:pic>
              <p:nvPicPr>
                <p:cNvPr id="2697" name="Google Shape;2697;p39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50381" l="35689" r="44986" t="10887"/>
                <a:stretch/>
              </p:blipFill>
              <p:spPr>
                <a:xfrm>
                  <a:off x="5104575" y="1976450"/>
                  <a:ext cx="1326374" cy="9509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698" name="Google Shape;2698;p39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50381" l="54945" r="21728" t="10887"/>
                <a:stretch/>
              </p:blipFill>
              <p:spPr>
                <a:xfrm>
                  <a:off x="5801225" y="1976450"/>
                  <a:ext cx="1601026" cy="9509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699" name="Google Shape;2699;p39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10502" l="35937" r="42156" t="61951"/>
                <a:stretch/>
              </p:blipFill>
              <p:spPr>
                <a:xfrm>
                  <a:off x="5345889" y="2922756"/>
                  <a:ext cx="1547429" cy="71535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700" name="Google Shape;2700;p39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10502" l="55372" r="21581" t="61951"/>
                <a:stretch/>
              </p:blipFill>
              <p:spPr>
                <a:xfrm>
                  <a:off x="5810397" y="2927419"/>
                  <a:ext cx="1601021" cy="71535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2701" name="Google Shape;2701;p39"/>
              <p:cNvPicPr preferRelativeResize="0"/>
              <p:nvPr/>
            </p:nvPicPr>
            <p:blipFill rotWithShape="1">
              <a:blip r:embed="rId14">
                <a:alphaModFix/>
              </a:blip>
              <a:srcRect b="30854" l="35937" r="42156" t="61951"/>
              <a:stretch/>
            </p:blipFill>
            <p:spPr>
              <a:xfrm>
                <a:off x="5107400" y="3393958"/>
                <a:ext cx="1977150" cy="223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02" name="Google Shape;2702;p39"/>
              <p:cNvPicPr preferRelativeResize="0"/>
              <p:nvPr/>
            </p:nvPicPr>
            <p:blipFill rotWithShape="1">
              <a:blip r:embed="rId14">
                <a:alphaModFix/>
              </a:blip>
              <a:srcRect b="22026" l="55371" r="21582" t="49367"/>
              <a:stretch/>
            </p:blipFill>
            <p:spPr>
              <a:xfrm>
                <a:off x="6006306" y="3036487"/>
                <a:ext cx="2045661" cy="83358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03" name="Google Shape;2703;p39"/>
            <p:cNvPicPr preferRelativeResize="0"/>
            <p:nvPr/>
          </p:nvPicPr>
          <p:blipFill rotWithShape="1">
            <a:blip r:embed="rId14">
              <a:alphaModFix/>
            </a:blip>
            <a:srcRect b="22024" l="35753" r="54392" t="49369"/>
            <a:stretch/>
          </p:blipFill>
          <p:spPr>
            <a:xfrm rot="-5400000">
              <a:off x="7182175" y="2807775"/>
              <a:ext cx="596226" cy="13043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04" name="Google Shape;2704;p3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232175" y="1587650"/>
            <a:ext cx="529175" cy="3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5" name="Google Shape;2705;p3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5663" y="1587650"/>
            <a:ext cx="529175" cy="3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6" name="Google Shape;2706;p3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225550" y="1587650"/>
            <a:ext cx="529175" cy="3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7" name="Google Shape;2707;p3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003819" y="1815969"/>
            <a:ext cx="188156" cy="27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708" name="Google Shape;2708;p39"/>
          <p:cNvSpPr txBox="1"/>
          <p:nvPr/>
        </p:nvSpPr>
        <p:spPr>
          <a:xfrm>
            <a:off x="3203225" y="1855575"/>
            <a:ext cx="6039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160</a:t>
            </a:r>
            <a:endParaRPr b="1" sz="1000">
              <a:solidFill>
                <a:srgbClr val="FFFFFF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2709" name="Google Shape;2709;p39"/>
          <p:cNvSpPr/>
          <p:nvPr/>
        </p:nvSpPr>
        <p:spPr>
          <a:xfrm>
            <a:off x="5898275" y="3711175"/>
            <a:ext cx="1359900" cy="4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0000"/>
              </a:gs>
              <a:gs pos="23000">
                <a:srgbClr val="434343"/>
              </a:gs>
              <a:gs pos="50000">
                <a:srgbClr val="000000"/>
              </a:gs>
              <a:gs pos="75000">
                <a:srgbClr val="434343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0" name="Google Shape;2710;p39"/>
          <p:cNvSpPr/>
          <p:nvPr/>
        </p:nvSpPr>
        <p:spPr>
          <a:xfrm>
            <a:off x="6778575" y="3711175"/>
            <a:ext cx="1359900" cy="4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0000"/>
              </a:gs>
              <a:gs pos="23000">
                <a:srgbClr val="434343"/>
              </a:gs>
              <a:gs pos="50000">
                <a:srgbClr val="000000"/>
              </a:gs>
              <a:gs pos="75000">
                <a:srgbClr val="434343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1" name="Google Shape;2711;p39"/>
          <p:cNvSpPr/>
          <p:nvPr/>
        </p:nvSpPr>
        <p:spPr>
          <a:xfrm>
            <a:off x="5148525" y="3711175"/>
            <a:ext cx="1359900" cy="4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0000"/>
              </a:gs>
              <a:gs pos="23000">
                <a:srgbClr val="434343"/>
              </a:gs>
              <a:gs pos="50000">
                <a:srgbClr val="000000"/>
              </a:gs>
              <a:gs pos="75000">
                <a:srgbClr val="434343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2" name="Google Shape;2712;p3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148525" y="1587638"/>
            <a:ext cx="529175" cy="355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13" name="Google Shape;2713;p39"/>
          <p:cNvGrpSpPr/>
          <p:nvPr/>
        </p:nvGrpSpPr>
        <p:grpSpPr>
          <a:xfrm>
            <a:off x="5612400" y="1634563"/>
            <a:ext cx="684000" cy="415875"/>
            <a:chOff x="5605100" y="1634563"/>
            <a:chExt cx="684000" cy="415875"/>
          </a:xfrm>
        </p:grpSpPr>
        <p:pic>
          <p:nvPicPr>
            <p:cNvPr id="2714" name="Google Shape;2714;p39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5605100" y="1634563"/>
              <a:ext cx="684000" cy="415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15" name="Google Shape;2715;p39"/>
            <p:cNvSpPr txBox="1"/>
            <p:nvPr/>
          </p:nvSpPr>
          <p:spPr>
            <a:xfrm>
              <a:off x="5641400" y="1708550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전사</a:t>
              </a:r>
              <a:endParaRPr sz="10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2716" name="Google Shape;2716;p39"/>
          <p:cNvSpPr txBox="1"/>
          <p:nvPr/>
        </p:nvSpPr>
        <p:spPr>
          <a:xfrm>
            <a:off x="5107400" y="1631188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마법사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2717" name="Google Shape;2717;p39"/>
          <p:cNvSpPr txBox="1"/>
          <p:nvPr/>
        </p:nvSpPr>
        <p:spPr>
          <a:xfrm>
            <a:off x="6191063" y="1631200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도적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2718" name="Google Shape;2718;p39"/>
          <p:cNvSpPr txBox="1"/>
          <p:nvPr/>
        </p:nvSpPr>
        <p:spPr>
          <a:xfrm>
            <a:off x="6684550" y="1631200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사제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2719" name="Google Shape;2719;p39"/>
          <p:cNvSpPr txBox="1"/>
          <p:nvPr/>
        </p:nvSpPr>
        <p:spPr>
          <a:xfrm>
            <a:off x="7184450" y="1631200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공용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pic>
        <p:nvPicPr>
          <p:cNvPr id="2720" name="Google Shape;2720;p39"/>
          <p:cNvPicPr preferRelativeResize="0"/>
          <p:nvPr/>
        </p:nvPicPr>
        <p:blipFill rotWithShape="1">
          <a:blip r:embed="rId14">
            <a:alphaModFix/>
          </a:blip>
          <a:srcRect b="10502" l="46455" r="21583" t="87399"/>
          <a:stretch/>
        </p:blipFill>
        <p:spPr>
          <a:xfrm rot="-5400000">
            <a:off x="7178025" y="2749300"/>
            <a:ext cx="1846950" cy="9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1" name="Google Shape;2721;p3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477400" y="2668338"/>
            <a:ext cx="2844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2" name="Google Shape;2722;p3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477400" y="2146921"/>
            <a:ext cx="284400" cy="28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3" name="Google Shape;2723;p39"/>
          <p:cNvGrpSpPr/>
          <p:nvPr/>
        </p:nvGrpSpPr>
        <p:grpSpPr>
          <a:xfrm>
            <a:off x="6643438" y="3632551"/>
            <a:ext cx="611400" cy="415875"/>
            <a:chOff x="7870363" y="2986726"/>
            <a:chExt cx="611400" cy="415875"/>
          </a:xfrm>
        </p:grpSpPr>
        <p:pic>
          <p:nvPicPr>
            <p:cNvPr id="2724" name="Google Shape;2724;p39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7911475" y="2986726"/>
              <a:ext cx="529175" cy="415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25" name="Google Shape;2725;p39"/>
            <p:cNvSpPr txBox="1"/>
            <p:nvPr/>
          </p:nvSpPr>
          <p:spPr>
            <a:xfrm>
              <a:off x="7870363" y="3060713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패시브</a:t>
              </a:r>
              <a:endParaRPr b="1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grpSp>
        <p:nvGrpSpPr>
          <p:cNvPr id="2726" name="Google Shape;2726;p39"/>
          <p:cNvGrpSpPr/>
          <p:nvPr/>
        </p:nvGrpSpPr>
        <p:grpSpPr>
          <a:xfrm>
            <a:off x="6102438" y="3556438"/>
            <a:ext cx="611413" cy="442775"/>
            <a:chOff x="7795763" y="3027150"/>
            <a:chExt cx="611413" cy="442775"/>
          </a:xfrm>
        </p:grpSpPr>
        <p:pic>
          <p:nvPicPr>
            <p:cNvPr id="2727" name="Google Shape;2727;p39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7795900" y="3027150"/>
              <a:ext cx="611275" cy="442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28" name="Google Shape;2728;p39"/>
            <p:cNvSpPr txBox="1"/>
            <p:nvPr/>
          </p:nvSpPr>
          <p:spPr>
            <a:xfrm>
              <a:off x="7795763" y="3114575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액티브</a:t>
              </a:r>
              <a:endParaRPr sz="10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grpSp>
        <p:nvGrpSpPr>
          <p:cNvPr id="2729" name="Google Shape;2729;p39"/>
          <p:cNvGrpSpPr/>
          <p:nvPr/>
        </p:nvGrpSpPr>
        <p:grpSpPr>
          <a:xfrm>
            <a:off x="2761513" y="3362798"/>
            <a:ext cx="1287929" cy="324000"/>
            <a:chOff x="2586100" y="3362798"/>
            <a:chExt cx="1287929" cy="324000"/>
          </a:xfrm>
        </p:grpSpPr>
        <p:sp>
          <p:nvSpPr>
            <p:cNvPr id="2730" name="Google Shape;2730;p39"/>
            <p:cNvSpPr/>
            <p:nvPr/>
          </p:nvSpPr>
          <p:spPr>
            <a:xfrm>
              <a:off x="2586100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9"/>
            <p:cNvSpPr/>
            <p:nvPr/>
          </p:nvSpPr>
          <p:spPr>
            <a:xfrm>
              <a:off x="2908257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9"/>
            <p:cNvSpPr/>
            <p:nvPr/>
          </p:nvSpPr>
          <p:spPr>
            <a:xfrm>
              <a:off x="3231542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9"/>
            <p:cNvSpPr/>
            <p:nvPr/>
          </p:nvSpPr>
          <p:spPr>
            <a:xfrm>
              <a:off x="3550629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34" name="Google Shape;2734;p3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768400" y="3373200"/>
            <a:ext cx="306000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5" name="Google Shape;2735;p39"/>
          <p:cNvSpPr/>
          <p:nvPr/>
        </p:nvSpPr>
        <p:spPr>
          <a:xfrm>
            <a:off x="2692950" y="3316900"/>
            <a:ext cx="470100" cy="415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36" name="Google Shape;2736;p39"/>
          <p:cNvGrpSpPr/>
          <p:nvPr/>
        </p:nvGrpSpPr>
        <p:grpSpPr>
          <a:xfrm>
            <a:off x="3647387" y="4357888"/>
            <a:ext cx="1695200" cy="499375"/>
            <a:chOff x="3807137" y="4310988"/>
            <a:chExt cx="1695200" cy="499375"/>
          </a:xfrm>
        </p:grpSpPr>
        <p:pic>
          <p:nvPicPr>
            <p:cNvPr id="2737" name="Google Shape;2737;p3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807137" y="4310988"/>
              <a:ext cx="1695200" cy="499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38" name="Google Shape;2738;p39"/>
            <p:cNvSpPr txBox="1"/>
            <p:nvPr/>
          </p:nvSpPr>
          <p:spPr>
            <a:xfrm>
              <a:off x="3912963" y="4366563"/>
              <a:ext cx="14835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CCCCCC"/>
                  </a:solidFill>
                  <a:latin typeface="Gungsuh"/>
                  <a:ea typeface="Gungsuh"/>
                  <a:cs typeface="Gungsuh"/>
                  <a:sym typeface="Gungsuh"/>
                </a:rPr>
                <a:t>완료</a:t>
              </a:r>
              <a:endParaRPr>
                <a:solidFill>
                  <a:srgbClr val="CCCCCC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742" name="Shape 2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3" name="Google Shape;2743;p40"/>
          <p:cNvSpPr txBox="1"/>
          <p:nvPr>
            <p:ph type="title"/>
          </p:nvPr>
        </p:nvSpPr>
        <p:spPr>
          <a:xfrm>
            <a:off x="311700" y="16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약탈 -&gt; 캠페인</a:t>
            </a:r>
            <a:endParaRPr sz="1800"/>
          </a:p>
        </p:txBody>
      </p:sp>
      <p:grpSp>
        <p:nvGrpSpPr>
          <p:cNvPr id="2744" name="Google Shape;2744;p40"/>
          <p:cNvGrpSpPr/>
          <p:nvPr/>
        </p:nvGrpSpPr>
        <p:grpSpPr>
          <a:xfrm>
            <a:off x="274675" y="997772"/>
            <a:ext cx="8440600" cy="3938665"/>
            <a:chOff x="274675" y="997772"/>
            <a:chExt cx="8440600" cy="3938665"/>
          </a:xfrm>
        </p:grpSpPr>
        <p:grpSp>
          <p:nvGrpSpPr>
            <p:cNvPr id="2745" name="Google Shape;2745;p40"/>
            <p:cNvGrpSpPr/>
            <p:nvPr/>
          </p:nvGrpSpPr>
          <p:grpSpPr>
            <a:xfrm>
              <a:off x="274675" y="997772"/>
              <a:ext cx="8440600" cy="3938665"/>
              <a:chOff x="274675" y="997772"/>
              <a:chExt cx="8440600" cy="3938665"/>
            </a:xfrm>
          </p:grpSpPr>
          <p:grpSp>
            <p:nvGrpSpPr>
              <p:cNvPr id="2746" name="Google Shape;2746;p40"/>
              <p:cNvGrpSpPr/>
              <p:nvPr/>
            </p:nvGrpSpPr>
            <p:grpSpPr>
              <a:xfrm>
                <a:off x="311710" y="997772"/>
                <a:ext cx="8321484" cy="3938665"/>
                <a:chOff x="311710" y="997772"/>
                <a:chExt cx="8321484" cy="3938665"/>
              </a:xfrm>
            </p:grpSpPr>
            <p:sp>
              <p:nvSpPr>
                <p:cNvPr id="2747" name="Google Shape;2747;p40"/>
                <p:cNvSpPr/>
                <p:nvPr/>
              </p:nvSpPr>
              <p:spPr>
                <a:xfrm>
                  <a:off x="3900675" y="2253600"/>
                  <a:ext cx="1312800" cy="9087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EEEEEE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8" name="Google Shape;2748;p40"/>
                <p:cNvSpPr/>
                <p:nvPr/>
              </p:nvSpPr>
              <p:spPr>
                <a:xfrm>
                  <a:off x="4281925" y="2635825"/>
                  <a:ext cx="432900" cy="258600"/>
                </a:xfrm>
                <a:prstGeom prst="sun">
                  <a:avLst>
                    <a:gd fmla="val 25000" name="adj"/>
                  </a:avLst>
                </a:prstGeom>
                <a:solidFill>
                  <a:srgbClr val="FF0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9" name="Google Shape;2749;p40"/>
                <p:cNvSpPr/>
                <p:nvPr/>
              </p:nvSpPr>
              <p:spPr>
                <a:xfrm>
                  <a:off x="6676300" y="2425675"/>
                  <a:ext cx="672000" cy="620400"/>
                </a:xfrm>
                <a:prstGeom prst="mathPlus">
                  <a:avLst>
                    <a:gd fmla="val 23520" name="adj1"/>
                  </a:avLst>
                </a:prstGeom>
                <a:solidFill>
                  <a:srgbClr val="00FF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750" name="Google Shape;2750;p40"/>
                <p:cNvCxnSpPr>
                  <a:stCxn id="2751" idx="2"/>
                  <a:endCxn id="2752" idx="0"/>
                </p:cNvCxnSpPr>
                <p:nvPr/>
              </p:nvCxnSpPr>
              <p:spPr>
                <a:xfrm flipH="1">
                  <a:off x="2433925" y="1857700"/>
                  <a:ext cx="27300" cy="568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EFEFEF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2751" name="Google Shape;2751;p40"/>
                <p:cNvSpPr txBox="1"/>
                <p:nvPr/>
              </p:nvSpPr>
              <p:spPr>
                <a:xfrm>
                  <a:off x="1734475" y="1599100"/>
                  <a:ext cx="1453500" cy="2586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D9D9D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>
                      <a:solidFill>
                        <a:srgbClr val="EFEFEF"/>
                      </a:solidFill>
                    </a:rPr>
                    <a:t>기존에 생성했던 던전</a:t>
                  </a:r>
                  <a:endParaRPr sz="1000">
                    <a:solidFill>
                      <a:srgbClr val="EFEFEF"/>
                    </a:solidFill>
                  </a:endParaRPr>
                </a:p>
              </p:txBody>
            </p:sp>
            <p:grpSp>
              <p:nvGrpSpPr>
                <p:cNvPr id="2753" name="Google Shape;2753;p40"/>
                <p:cNvGrpSpPr/>
                <p:nvPr/>
              </p:nvGrpSpPr>
              <p:grpSpPr>
                <a:xfrm>
                  <a:off x="311710" y="997772"/>
                  <a:ext cx="8321484" cy="3938665"/>
                  <a:chOff x="1538200" y="1020900"/>
                  <a:chExt cx="6391800" cy="3346075"/>
                </a:xfrm>
              </p:grpSpPr>
              <p:pic>
                <p:nvPicPr>
                  <p:cNvPr id="2754" name="Google Shape;2754;p4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5465" l="0" r="0" t="0"/>
                  <a:stretch/>
                </p:blipFill>
                <p:spPr>
                  <a:xfrm>
                    <a:off x="1538200" y="1020900"/>
                    <a:ext cx="3369000" cy="1837200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>
                    <a:noFill/>
                  </a:ln>
                </p:spPr>
              </p:pic>
              <p:pic>
                <p:nvPicPr>
                  <p:cNvPr id="2755" name="Google Shape;2755;p4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5465" l="0" r="0" t="0"/>
                  <a:stretch/>
                </p:blipFill>
                <p:spPr>
                  <a:xfrm>
                    <a:off x="4561000" y="1020900"/>
                    <a:ext cx="3369000" cy="1837200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>
                    <a:noFill/>
                  </a:ln>
                </p:spPr>
              </p:pic>
              <p:pic>
                <p:nvPicPr>
                  <p:cNvPr id="2756" name="Google Shape;2756;p4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5465" l="0" r="0" t="0"/>
                  <a:stretch/>
                </p:blipFill>
                <p:spPr>
                  <a:xfrm>
                    <a:off x="1538200" y="2529775"/>
                    <a:ext cx="3369000" cy="1837200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>
                    <a:noFill/>
                  </a:ln>
                </p:spPr>
              </p:pic>
              <p:pic>
                <p:nvPicPr>
                  <p:cNvPr id="2757" name="Google Shape;2757;p40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5465" l="0" r="0" t="0"/>
                  <a:stretch/>
                </p:blipFill>
                <p:spPr>
                  <a:xfrm>
                    <a:off x="4561000" y="2529775"/>
                    <a:ext cx="3369000" cy="1837200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2758" name="Google Shape;2758;p40"/>
              <p:cNvGrpSpPr/>
              <p:nvPr/>
            </p:nvGrpSpPr>
            <p:grpSpPr>
              <a:xfrm>
                <a:off x="513387" y="1093875"/>
                <a:ext cx="691825" cy="396000"/>
                <a:chOff x="513388" y="1093875"/>
                <a:chExt cx="691825" cy="396000"/>
              </a:xfrm>
            </p:grpSpPr>
            <p:pic>
              <p:nvPicPr>
                <p:cNvPr id="2759" name="Google Shape;2759;p40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513387" y="1093875"/>
                  <a:ext cx="691825" cy="396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760" name="Google Shape;2760;p40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651932" y="1201034"/>
                  <a:ext cx="414734" cy="18168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2761" name="Google Shape;2761;p4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74675" y="1757325"/>
                <a:ext cx="1388700" cy="814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62" name="Google Shape;2762;p4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74675" y="2453500"/>
                <a:ext cx="1388700" cy="814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63" name="Google Shape;2763;p40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1787700" y="1057575"/>
                <a:ext cx="3225675" cy="35110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64" name="Google Shape;2764;p40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74675" y="3156375"/>
                <a:ext cx="1388700" cy="814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65" name="Google Shape;2765;p40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4729425" y="1057575"/>
                <a:ext cx="3985849" cy="35473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766" name="Google Shape;2766;p40"/>
              <p:cNvGrpSpPr/>
              <p:nvPr/>
            </p:nvGrpSpPr>
            <p:grpSpPr>
              <a:xfrm>
                <a:off x="2552937" y="1257963"/>
                <a:ext cx="1695200" cy="499375"/>
                <a:chOff x="2662575" y="1270788"/>
                <a:chExt cx="1695200" cy="499375"/>
              </a:xfrm>
            </p:grpSpPr>
            <p:pic>
              <p:nvPicPr>
                <p:cNvPr id="2767" name="Google Shape;2767;p40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2662575" y="1270788"/>
                  <a:ext cx="1695200" cy="4993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68" name="Google Shape;2768;p40"/>
                <p:cNvSpPr txBox="1"/>
                <p:nvPr/>
              </p:nvSpPr>
              <p:spPr>
                <a:xfrm>
                  <a:off x="2773350" y="1329113"/>
                  <a:ext cx="1483500" cy="388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>
                      <a:solidFill>
                        <a:srgbClr val="CCCCCC"/>
                      </a:solidFill>
                      <a:latin typeface="Gungsuh"/>
                      <a:ea typeface="Gungsuh"/>
                      <a:cs typeface="Gungsuh"/>
                      <a:sym typeface="Gungsuh"/>
                    </a:rPr>
                    <a:t>말랑이좋아</a:t>
                  </a:r>
                  <a:endParaRPr>
                    <a:solidFill>
                      <a:srgbClr val="CCCCCC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sp>
            <p:nvSpPr>
              <p:cNvPr id="2769" name="Google Shape;2769;p40"/>
              <p:cNvSpPr/>
              <p:nvPr/>
            </p:nvSpPr>
            <p:spPr>
              <a:xfrm rot="8096626">
                <a:off x="4508392" y="1408584"/>
                <a:ext cx="216163" cy="198131"/>
              </a:xfrm>
              <a:prstGeom prst="halfFrame">
                <a:avLst>
                  <a:gd fmla="val 33333" name="adj1"/>
                  <a:gd fmla="val 33333" name="adj2"/>
                </a:avLst>
              </a:prstGeom>
              <a:gradFill>
                <a:gsLst>
                  <a:gs pos="0">
                    <a:srgbClr val="FFC002"/>
                  </a:gs>
                  <a:gs pos="100000">
                    <a:srgbClr val="795B04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0" name="Google Shape;2770;p40"/>
              <p:cNvSpPr/>
              <p:nvPr/>
            </p:nvSpPr>
            <p:spPr>
              <a:xfrm rot="-2905950">
                <a:off x="2054753" y="1408613"/>
                <a:ext cx="216126" cy="198064"/>
              </a:xfrm>
              <a:prstGeom prst="halfFrame">
                <a:avLst>
                  <a:gd fmla="val 33333" name="adj1"/>
                  <a:gd fmla="val 33333" name="adj2"/>
                </a:avLst>
              </a:prstGeom>
              <a:gradFill>
                <a:gsLst>
                  <a:gs pos="0">
                    <a:srgbClr val="FFC002"/>
                  </a:gs>
                  <a:gs pos="100000">
                    <a:srgbClr val="795B04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1" name="Google Shape;2771;p40"/>
              <p:cNvSpPr/>
              <p:nvPr/>
            </p:nvSpPr>
            <p:spPr>
              <a:xfrm>
                <a:off x="4305225" y="2686563"/>
                <a:ext cx="187500" cy="348300"/>
              </a:xfrm>
              <a:prstGeom prst="curvedLeftArrow">
                <a:avLst>
                  <a:gd fmla="val 25000" name="adj1"/>
                  <a:gd fmla="val 50000" name="adj2"/>
                  <a:gd fmla="val 25000" name="adj3"/>
                </a:avLst>
              </a:prstGeom>
              <a:gradFill>
                <a:gsLst>
                  <a:gs pos="0">
                    <a:srgbClr val="7A7A7A"/>
                  </a:gs>
                  <a:gs pos="100000">
                    <a:srgbClr val="393939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2" name="Google Shape;2772;p40"/>
              <p:cNvSpPr/>
              <p:nvPr/>
            </p:nvSpPr>
            <p:spPr>
              <a:xfrm rot="10800000">
                <a:off x="2308625" y="2686563"/>
                <a:ext cx="187500" cy="348300"/>
              </a:xfrm>
              <a:prstGeom prst="curvedLeftArrow">
                <a:avLst>
                  <a:gd fmla="val 25000" name="adj1"/>
                  <a:gd fmla="val 50000" name="adj2"/>
                  <a:gd fmla="val 25000" name="adj3"/>
                </a:avLst>
              </a:prstGeom>
              <a:gradFill>
                <a:gsLst>
                  <a:gs pos="0">
                    <a:srgbClr val="7A7A7A"/>
                  </a:gs>
                  <a:gs pos="100000">
                    <a:srgbClr val="393939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773" name="Google Shape;2773;p40"/>
              <p:cNvPicPr preferRelativeResize="0"/>
              <p:nvPr/>
            </p:nvPicPr>
            <p:blipFill>
              <a:blip r:embed="rId11">
                <a:alphaModFix amt="40000"/>
              </a:blip>
              <a:stretch>
                <a:fillRect/>
              </a:stretch>
            </p:blipFill>
            <p:spPr>
              <a:xfrm rot="-13">
                <a:off x="2415927" y="2613521"/>
                <a:ext cx="1947373" cy="124353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74" name="Google Shape;2774;p40"/>
              <p:cNvSpPr txBox="1"/>
              <p:nvPr/>
            </p:nvSpPr>
            <p:spPr>
              <a:xfrm>
                <a:off x="379787" y="1970425"/>
                <a:ext cx="1175100" cy="3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rgbClr val="666666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정보</a:t>
                </a:r>
                <a:endParaRPr>
                  <a:solidFill>
                    <a:srgbClr val="666666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  <p:sp>
            <p:nvSpPr>
              <p:cNvPr id="2775" name="Google Shape;2775;p40"/>
              <p:cNvSpPr txBox="1"/>
              <p:nvPr/>
            </p:nvSpPr>
            <p:spPr>
              <a:xfrm>
                <a:off x="381976" y="2637163"/>
                <a:ext cx="1199400" cy="3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rgbClr val="666666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장비</a:t>
                </a:r>
                <a:endParaRPr>
                  <a:solidFill>
                    <a:srgbClr val="666666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  <p:sp>
            <p:nvSpPr>
              <p:cNvPr id="2776" name="Google Shape;2776;p40"/>
              <p:cNvSpPr txBox="1"/>
              <p:nvPr/>
            </p:nvSpPr>
            <p:spPr>
              <a:xfrm>
                <a:off x="381976" y="3362800"/>
                <a:ext cx="1199400" cy="3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rgbClr val="CCCCCC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스킬</a:t>
                </a:r>
                <a:endParaRPr>
                  <a:solidFill>
                    <a:srgbClr val="CCCCCC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  <p:pic>
            <p:nvPicPr>
              <p:cNvPr id="2777" name="Google Shape;2777;p40"/>
              <p:cNvPicPr preferRelativeResize="0"/>
              <p:nvPr/>
            </p:nvPicPr>
            <p:blipFill>
              <a:blip r:embed="rId11">
                <a:alphaModFix amt="33000"/>
              </a:blip>
              <a:stretch>
                <a:fillRect/>
              </a:stretch>
            </p:blipFill>
            <p:spPr>
              <a:xfrm rot="-14">
                <a:off x="4950000" y="1255745"/>
                <a:ext cx="3523625" cy="298101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78" name="Google Shape;2778;p4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431324" y="1843899"/>
              <a:ext cx="1938427" cy="193842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79" name="Google Shape;2779;p40"/>
            <p:cNvGrpSpPr/>
            <p:nvPr/>
          </p:nvGrpSpPr>
          <p:grpSpPr>
            <a:xfrm>
              <a:off x="3268800" y="2958700"/>
              <a:ext cx="244800" cy="157515"/>
              <a:chOff x="3268800" y="2958700"/>
              <a:chExt cx="244800" cy="157515"/>
            </a:xfrm>
          </p:grpSpPr>
          <p:sp>
            <p:nvSpPr>
              <p:cNvPr id="2780" name="Google Shape;2780;p40"/>
              <p:cNvSpPr/>
              <p:nvPr/>
            </p:nvSpPr>
            <p:spPr>
              <a:xfrm>
                <a:off x="3282925" y="2967625"/>
                <a:ext cx="228000" cy="67200"/>
              </a:xfrm>
              <a:prstGeom prst="roundRect">
                <a:avLst>
                  <a:gd fmla="val 16667" name="adj"/>
                </a:avLst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781" name="Google Shape;2781;p40"/>
              <p:cNvGrpSpPr/>
              <p:nvPr/>
            </p:nvGrpSpPr>
            <p:grpSpPr>
              <a:xfrm>
                <a:off x="3268800" y="2958700"/>
                <a:ext cx="244800" cy="157515"/>
                <a:chOff x="3268800" y="2958700"/>
                <a:chExt cx="244800" cy="157515"/>
              </a:xfrm>
            </p:grpSpPr>
            <p:sp>
              <p:nvSpPr>
                <p:cNvPr id="2782" name="Google Shape;2782;p40"/>
                <p:cNvSpPr/>
                <p:nvPr/>
              </p:nvSpPr>
              <p:spPr>
                <a:xfrm rot="5684873">
                  <a:off x="3273895" y="3010358"/>
                  <a:ext cx="90611" cy="93601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3" name="Google Shape;2783;p40"/>
                <p:cNvSpPr/>
                <p:nvPr/>
              </p:nvSpPr>
              <p:spPr>
                <a:xfrm rot="5169316">
                  <a:off x="3409074" y="3012144"/>
                  <a:ext cx="111852" cy="89942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4" name="Google Shape;2784;p40"/>
                <p:cNvSpPr/>
                <p:nvPr/>
              </p:nvSpPr>
              <p:spPr>
                <a:xfrm>
                  <a:off x="3283200" y="2958700"/>
                  <a:ext cx="228000" cy="168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pic>
          <p:nvPicPr>
            <p:cNvPr id="2785" name="Google Shape;2785;p40"/>
            <p:cNvPicPr preferRelativeResize="0"/>
            <p:nvPr/>
          </p:nvPicPr>
          <p:blipFill rotWithShape="1">
            <a:blip r:embed="rId13">
              <a:alphaModFix/>
            </a:blip>
            <a:srcRect b="39828" l="42514" r="41882" t="40113"/>
            <a:stretch/>
          </p:blipFill>
          <p:spPr>
            <a:xfrm>
              <a:off x="3375300" y="2710499"/>
              <a:ext cx="456474" cy="4399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86" name="Google Shape;2786;p40"/>
          <p:cNvSpPr/>
          <p:nvPr/>
        </p:nvSpPr>
        <p:spPr>
          <a:xfrm>
            <a:off x="5071075" y="1781900"/>
            <a:ext cx="3135300" cy="2217300"/>
          </a:xfrm>
          <a:prstGeom prst="roundRect">
            <a:avLst>
              <a:gd fmla="val 6948" name="adj"/>
            </a:avLst>
          </a:prstGeom>
          <a:gradFill>
            <a:gsLst>
              <a:gs pos="0">
                <a:srgbClr val="000000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7" name="Google Shape;2787;p40"/>
          <p:cNvPicPr preferRelativeResize="0"/>
          <p:nvPr/>
        </p:nvPicPr>
        <p:blipFill rotWithShape="1">
          <a:blip r:embed="rId14">
            <a:alphaModFix/>
          </a:blip>
          <a:srcRect b="22026" l="55371" r="21582" t="49367"/>
          <a:stretch/>
        </p:blipFill>
        <p:spPr>
          <a:xfrm rot="-5400000">
            <a:off x="6792662" y="2422738"/>
            <a:ext cx="1331725" cy="1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8" name="Google Shape;2788;p40"/>
          <p:cNvPicPr preferRelativeResize="0"/>
          <p:nvPr/>
        </p:nvPicPr>
        <p:blipFill rotWithShape="1">
          <a:blip r:embed="rId14">
            <a:alphaModFix/>
          </a:blip>
          <a:srcRect b="10502" l="46455" r="21583" t="87399"/>
          <a:stretch/>
        </p:blipFill>
        <p:spPr>
          <a:xfrm rot="-5400000">
            <a:off x="7178012" y="2713375"/>
            <a:ext cx="1846950" cy="9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89" name="Google Shape;2789;p40"/>
          <p:cNvGrpSpPr/>
          <p:nvPr/>
        </p:nvGrpSpPr>
        <p:grpSpPr>
          <a:xfrm>
            <a:off x="5131304" y="1839175"/>
            <a:ext cx="3014296" cy="1918900"/>
            <a:chOff x="5131304" y="1839175"/>
            <a:chExt cx="3014296" cy="1918900"/>
          </a:xfrm>
        </p:grpSpPr>
        <p:grpSp>
          <p:nvGrpSpPr>
            <p:cNvPr id="2790" name="Google Shape;2790;p40"/>
            <p:cNvGrpSpPr/>
            <p:nvPr/>
          </p:nvGrpSpPr>
          <p:grpSpPr>
            <a:xfrm rot="-5400000">
              <a:off x="5679050" y="1291429"/>
              <a:ext cx="1918803" cy="3014296"/>
              <a:chOff x="5104497" y="1899118"/>
              <a:chExt cx="2947471" cy="1992923"/>
            </a:xfrm>
          </p:grpSpPr>
          <p:grpSp>
            <p:nvGrpSpPr>
              <p:cNvPr id="2791" name="Google Shape;2791;p40"/>
              <p:cNvGrpSpPr/>
              <p:nvPr/>
            </p:nvGrpSpPr>
            <p:grpSpPr>
              <a:xfrm>
                <a:off x="5104497" y="1899118"/>
                <a:ext cx="2947453" cy="1992923"/>
                <a:chOff x="5104575" y="1976450"/>
                <a:chExt cx="2306843" cy="1666323"/>
              </a:xfrm>
            </p:grpSpPr>
            <p:pic>
              <p:nvPicPr>
                <p:cNvPr id="2792" name="Google Shape;2792;p40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50381" l="35689" r="44986" t="10887"/>
                <a:stretch/>
              </p:blipFill>
              <p:spPr>
                <a:xfrm>
                  <a:off x="5104575" y="1976450"/>
                  <a:ext cx="1326374" cy="9509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793" name="Google Shape;2793;p40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50381" l="54945" r="21728" t="10887"/>
                <a:stretch/>
              </p:blipFill>
              <p:spPr>
                <a:xfrm>
                  <a:off x="5801225" y="1976450"/>
                  <a:ext cx="1601026" cy="9509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794" name="Google Shape;2794;p40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10502" l="35937" r="42156" t="61951"/>
                <a:stretch/>
              </p:blipFill>
              <p:spPr>
                <a:xfrm>
                  <a:off x="5345889" y="2922756"/>
                  <a:ext cx="1547429" cy="71535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795" name="Google Shape;2795;p40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10502" l="55372" r="21581" t="61951"/>
                <a:stretch/>
              </p:blipFill>
              <p:spPr>
                <a:xfrm>
                  <a:off x="5810397" y="2927419"/>
                  <a:ext cx="1601021" cy="71535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2796" name="Google Shape;2796;p40"/>
              <p:cNvPicPr preferRelativeResize="0"/>
              <p:nvPr/>
            </p:nvPicPr>
            <p:blipFill rotWithShape="1">
              <a:blip r:embed="rId14">
                <a:alphaModFix/>
              </a:blip>
              <a:srcRect b="30854" l="35937" r="42156" t="61951"/>
              <a:stretch/>
            </p:blipFill>
            <p:spPr>
              <a:xfrm>
                <a:off x="5107400" y="3393958"/>
                <a:ext cx="1977150" cy="223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97" name="Google Shape;2797;p40"/>
              <p:cNvPicPr preferRelativeResize="0"/>
              <p:nvPr/>
            </p:nvPicPr>
            <p:blipFill rotWithShape="1">
              <a:blip r:embed="rId14">
                <a:alphaModFix/>
              </a:blip>
              <a:srcRect b="22026" l="55371" r="21582" t="49367"/>
              <a:stretch/>
            </p:blipFill>
            <p:spPr>
              <a:xfrm>
                <a:off x="6006306" y="3036487"/>
                <a:ext cx="2045661" cy="83358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98" name="Google Shape;2798;p40"/>
            <p:cNvPicPr preferRelativeResize="0"/>
            <p:nvPr/>
          </p:nvPicPr>
          <p:blipFill rotWithShape="1">
            <a:blip r:embed="rId14">
              <a:alphaModFix/>
            </a:blip>
            <a:srcRect b="22024" l="35753" r="54392" t="49369"/>
            <a:stretch/>
          </p:blipFill>
          <p:spPr>
            <a:xfrm rot="-5400000">
              <a:off x="7182175" y="2807775"/>
              <a:ext cx="596226" cy="13043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99" name="Google Shape;2799;p4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232175" y="1587650"/>
            <a:ext cx="529175" cy="3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0" name="Google Shape;2800;p4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5663" y="1587650"/>
            <a:ext cx="529175" cy="3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1" name="Google Shape;2801;p4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225550" y="1587650"/>
            <a:ext cx="529175" cy="3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2" name="Google Shape;2802;p4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003819" y="1815969"/>
            <a:ext cx="188156" cy="27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803" name="Google Shape;2803;p40"/>
          <p:cNvSpPr txBox="1"/>
          <p:nvPr/>
        </p:nvSpPr>
        <p:spPr>
          <a:xfrm>
            <a:off x="3203225" y="1855575"/>
            <a:ext cx="6039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160</a:t>
            </a:r>
            <a:endParaRPr b="1" sz="1000">
              <a:solidFill>
                <a:srgbClr val="FFFFFF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2804" name="Google Shape;2804;p40"/>
          <p:cNvSpPr/>
          <p:nvPr/>
        </p:nvSpPr>
        <p:spPr>
          <a:xfrm>
            <a:off x="5898275" y="3711175"/>
            <a:ext cx="1359900" cy="4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0000"/>
              </a:gs>
              <a:gs pos="23000">
                <a:srgbClr val="434343"/>
              </a:gs>
              <a:gs pos="50000">
                <a:srgbClr val="000000"/>
              </a:gs>
              <a:gs pos="75000">
                <a:srgbClr val="434343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5" name="Google Shape;2805;p40"/>
          <p:cNvSpPr/>
          <p:nvPr/>
        </p:nvSpPr>
        <p:spPr>
          <a:xfrm>
            <a:off x="6778575" y="3711175"/>
            <a:ext cx="1359900" cy="4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0000"/>
              </a:gs>
              <a:gs pos="23000">
                <a:srgbClr val="434343"/>
              </a:gs>
              <a:gs pos="50000">
                <a:srgbClr val="000000"/>
              </a:gs>
              <a:gs pos="75000">
                <a:srgbClr val="434343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6" name="Google Shape;2806;p40"/>
          <p:cNvSpPr/>
          <p:nvPr/>
        </p:nvSpPr>
        <p:spPr>
          <a:xfrm>
            <a:off x="5148525" y="3711175"/>
            <a:ext cx="1359900" cy="4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0000"/>
              </a:gs>
              <a:gs pos="23000">
                <a:srgbClr val="434343"/>
              </a:gs>
              <a:gs pos="50000">
                <a:srgbClr val="000000"/>
              </a:gs>
              <a:gs pos="75000">
                <a:srgbClr val="434343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07" name="Google Shape;2807;p4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148525" y="1587638"/>
            <a:ext cx="529175" cy="355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8" name="Google Shape;2808;p40"/>
          <p:cNvGrpSpPr/>
          <p:nvPr/>
        </p:nvGrpSpPr>
        <p:grpSpPr>
          <a:xfrm>
            <a:off x="5612400" y="1634563"/>
            <a:ext cx="684000" cy="415875"/>
            <a:chOff x="5605100" y="1634563"/>
            <a:chExt cx="684000" cy="415875"/>
          </a:xfrm>
        </p:grpSpPr>
        <p:pic>
          <p:nvPicPr>
            <p:cNvPr id="2809" name="Google Shape;2809;p40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5605100" y="1634563"/>
              <a:ext cx="684000" cy="415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0" name="Google Shape;2810;p40"/>
            <p:cNvSpPr txBox="1"/>
            <p:nvPr/>
          </p:nvSpPr>
          <p:spPr>
            <a:xfrm>
              <a:off x="5641400" y="1708550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전사</a:t>
              </a:r>
              <a:endParaRPr sz="10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2811" name="Google Shape;2811;p40"/>
          <p:cNvSpPr txBox="1"/>
          <p:nvPr/>
        </p:nvSpPr>
        <p:spPr>
          <a:xfrm>
            <a:off x="5107400" y="1631188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마법사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2812" name="Google Shape;2812;p40"/>
          <p:cNvSpPr txBox="1"/>
          <p:nvPr/>
        </p:nvSpPr>
        <p:spPr>
          <a:xfrm>
            <a:off x="6191063" y="1631200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도적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2813" name="Google Shape;2813;p40"/>
          <p:cNvSpPr txBox="1"/>
          <p:nvPr/>
        </p:nvSpPr>
        <p:spPr>
          <a:xfrm>
            <a:off x="6684550" y="1631200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사제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2814" name="Google Shape;2814;p40"/>
          <p:cNvSpPr txBox="1"/>
          <p:nvPr/>
        </p:nvSpPr>
        <p:spPr>
          <a:xfrm>
            <a:off x="7184450" y="1631200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공용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pic>
        <p:nvPicPr>
          <p:cNvPr id="2815" name="Google Shape;2815;p40"/>
          <p:cNvPicPr preferRelativeResize="0"/>
          <p:nvPr/>
        </p:nvPicPr>
        <p:blipFill rotWithShape="1">
          <a:blip r:embed="rId14">
            <a:alphaModFix/>
          </a:blip>
          <a:srcRect b="10502" l="46455" r="21583" t="87399"/>
          <a:stretch/>
        </p:blipFill>
        <p:spPr>
          <a:xfrm rot="-5400000">
            <a:off x="7178025" y="2749300"/>
            <a:ext cx="1846950" cy="9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6" name="Google Shape;2816;p4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477400" y="2668338"/>
            <a:ext cx="2844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7" name="Google Shape;2817;p4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477400" y="2146921"/>
            <a:ext cx="284400" cy="28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8" name="Google Shape;2818;p40"/>
          <p:cNvGrpSpPr/>
          <p:nvPr/>
        </p:nvGrpSpPr>
        <p:grpSpPr>
          <a:xfrm>
            <a:off x="6643438" y="3632551"/>
            <a:ext cx="611400" cy="415875"/>
            <a:chOff x="7870363" y="2986726"/>
            <a:chExt cx="611400" cy="415875"/>
          </a:xfrm>
        </p:grpSpPr>
        <p:pic>
          <p:nvPicPr>
            <p:cNvPr id="2819" name="Google Shape;2819;p40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7911475" y="2986726"/>
              <a:ext cx="529175" cy="415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20" name="Google Shape;2820;p40"/>
            <p:cNvSpPr txBox="1"/>
            <p:nvPr/>
          </p:nvSpPr>
          <p:spPr>
            <a:xfrm>
              <a:off x="7870363" y="3060713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패시브</a:t>
              </a:r>
              <a:endParaRPr b="1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grpSp>
        <p:nvGrpSpPr>
          <p:cNvPr id="2821" name="Google Shape;2821;p40"/>
          <p:cNvGrpSpPr/>
          <p:nvPr/>
        </p:nvGrpSpPr>
        <p:grpSpPr>
          <a:xfrm>
            <a:off x="6102438" y="3556438"/>
            <a:ext cx="611413" cy="442775"/>
            <a:chOff x="7795763" y="3027150"/>
            <a:chExt cx="611413" cy="442775"/>
          </a:xfrm>
        </p:grpSpPr>
        <p:pic>
          <p:nvPicPr>
            <p:cNvPr id="2822" name="Google Shape;2822;p40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7795900" y="3027150"/>
              <a:ext cx="611275" cy="442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23" name="Google Shape;2823;p40"/>
            <p:cNvSpPr txBox="1"/>
            <p:nvPr/>
          </p:nvSpPr>
          <p:spPr>
            <a:xfrm>
              <a:off x="7795763" y="3114575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액티브</a:t>
              </a:r>
              <a:endParaRPr sz="10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grpSp>
        <p:nvGrpSpPr>
          <p:cNvPr id="2824" name="Google Shape;2824;p40"/>
          <p:cNvGrpSpPr/>
          <p:nvPr/>
        </p:nvGrpSpPr>
        <p:grpSpPr>
          <a:xfrm>
            <a:off x="2761513" y="3362798"/>
            <a:ext cx="1287929" cy="324000"/>
            <a:chOff x="2586100" y="3362798"/>
            <a:chExt cx="1287929" cy="324000"/>
          </a:xfrm>
        </p:grpSpPr>
        <p:sp>
          <p:nvSpPr>
            <p:cNvPr id="2825" name="Google Shape;2825;p40"/>
            <p:cNvSpPr/>
            <p:nvPr/>
          </p:nvSpPr>
          <p:spPr>
            <a:xfrm>
              <a:off x="2586100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40"/>
            <p:cNvSpPr/>
            <p:nvPr/>
          </p:nvSpPr>
          <p:spPr>
            <a:xfrm>
              <a:off x="2908257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40"/>
            <p:cNvSpPr/>
            <p:nvPr/>
          </p:nvSpPr>
          <p:spPr>
            <a:xfrm>
              <a:off x="3231542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40"/>
            <p:cNvSpPr/>
            <p:nvPr/>
          </p:nvSpPr>
          <p:spPr>
            <a:xfrm>
              <a:off x="3550629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29" name="Google Shape;2829;p4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768400" y="3373200"/>
            <a:ext cx="306000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0" name="Google Shape;2830;p40"/>
          <p:cNvSpPr/>
          <p:nvPr/>
        </p:nvSpPr>
        <p:spPr>
          <a:xfrm>
            <a:off x="2750538" y="3597763"/>
            <a:ext cx="341700" cy="273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31" name="Google Shape;2831;p40"/>
          <p:cNvGrpSpPr/>
          <p:nvPr/>
        </p:nvGrpSpPr>
        <p:grpSpPr>
          <a:xfrm>
            <a:off x="3647387" y="4357888"/>
            <a:ext cx="1695200" cy="499375"/>
            <a:chOff x="3807137" y="4310988"/>
            <a:chExt cx="1695200" cy="499375"/>
          </a:xfrm>
        </p:grpSpPr>
        <p:pic>
          <p:nvPicPr>
            <p:cNvPr id="2832" name="Google Shape;2832;p4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807137" y="4310988"/>
              <a:ext cx="1695200" cy="499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33" name="Google Shape;2833;p40"/>
            <p:cNvSpPr txBox="1"/>
            <p:nvPr/>
          </p:nvSpPr>
          <p:spPr>
            <a:xfrm>
              <a:off x="3912963" y="4366563"/>
              <a:ext cx="14835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CCCCCC"/>
                  </a:solidFill>
                  <a:latin typeface="Gungsuh"/>
                  <a:ea typeface="Gungsuh"/>
                  <a:cs typeface="Gungsuh"/>
                  <a:sym typeface="Gungsuh"/>
                </a:rPr>
                <a:t>완료</a:t>
              </a:r>
              <a:endParaRPr>
                <a:solidFill>
                  <a:srgbClr val="CCCCCC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41"/>
          <p:cNvSpPr txBox="1"/>
          <p:nvPr>
            <p:ph type="title"/>
          </p:nvPr>
        </p:nvSpPr>
        <p:spPr>
          <a:xfrm>
            <a:off x="311700" y="16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약탈 -&gt; 캠페인</a:t>
            </a:r>
            <a:endParaRPr sz="1800"/>
          </a:p>
        </p:txBody>
      </p:sp>
      <p:grpSp>
        <p:nvGrpSpPr>
          <p:cNvPr id="2839" name="Google Shape;2839;p41"/>
          <p:cNvGrpSpPr/>
          <p:nvPr/>
        </p:nvGrpSpPr>
        <p:grpSpPr>
          <a:xfrm>
            <a:off x="274675" y="997772"/>
            <a:ext cx="8440600" cy="3938665"/>
            <a:chOff x="274675" y="997772"/>
            <a:chExt cx="8440600" cy="3938665"/>
          </a:xfrm>
        </p:grpSpPr>
        <p:grpSp>
          <p:nvGrpSpPr>
            <p:cNvPr id="2840" name="Google Shape;2840;p41"/>
            <p:cNvGrpSpPr/>
            <p:nvPr/>
          </p:nvGrpSpPr>
          <p:grpSpPr>
            <a:xfrm>
              <a:off x="274675" y="997772"/>
              <a:ext cx="8440600" cy="3938665"/>
              <a:chOff x="274675" y="997772"/>
              <a:chExt cx="8440600" cy="3938665"/>
            </a:xfrm>
          </p:grpSpPr>
          <p:grpSp>
            <p:nvGrpSpPr>
              <p:cNvPr id="2841" name="Google Shape;2841;p41"/>
              <p:cNvGrpSpPr/>
              <p:nvPr/>
            </p:nvGrpSpPr>
            <p:grpSpPr>
              <a:xfrm>
                <a:off x="311710" y="997772"/>
                <a:ext cx="8321484" cy="3938665"/>
                <a:chOff x="311710" y="997772"/>
                <a:chExt cx="8321484" cy="3938665"/>
              </a:xfrm>
            </p:grpSpPr>
            <p:sp>
              <p:nvSpPr>
                <p:cNvPr id="2842" name="Google Shape;2842;p41"/>
                <p:cNvSpPr/>
                <p:nvPr/>
              </p:nvSpPr>
              <p:spPr>
                <a:xfrm>
                  <a:off x="3900675" y="2253600"/>
                  <a:ext cx="1312800" cy="9087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EEEEEE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3" name="Google Shape;2843;p41"/>
                <p:cNvSpPr/>
                <p:nvPr/>
              </p:nvSpPr>
              <p:spPr>
                <a:xfrm>
                  <a:off x="4281925" y="2635825"/>
                  <a:ext cx="432900" cy="258600"/>
                </a:xfrm>
                <a:prstGeom prst="sun">
                  <a:avLst>
                    <a:gd fmla="val 25000" name="adj"/>
                  </a:avLst>
                </a:prstGeom>
                <a:solidFill>
                  <a:srgbClr val="FF0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4" name="Google Shape;2844;p41"/>
                <p:cNvSpPr/>
                <p:nvPr/>
              </p:nvSpPr>
              <p:spPr>
                <a:xfrm>
                  <a:off x="6676300" y="2425675"/>
                  <a:ext cx="672000" cy="620400"/>
                </a:xfrm>
                <a:prstGeom prst="mathPlus">
                  <a:avLst>
                    <a:gd fmla="val 23520" name="adj1"/>
                  </a:avLst>
                </a:prstGeom>
                <a:solidFill>
                  <a:srgbClr val="00FF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845" name="Google Shape;2845;p41"/>
                <p:cNvCxnSpPr>
                  <a:stCxn id="2846" idx="2"/>
                  <a:endCxn id="2847" idx="0"/>
                </p:cNvCxnSpPr>
                <p:nvPr/>
              </p:nvCxnSpPr>
              <p:spPr>
                <a:xfrm flipH="1">
                  <a:off x="2433925" y="1857700"/>
                  <a:ext cx="27300" cy="568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EFEFEF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2846" name="Google Shape;2846;p41"/>
                <p:cNvSpPr txBox="1"/>
                <p:nvPr/>
              </p:nvSpPr>
              <p:spPr>
                <a:xfrm>
                  <a:off x="1734475" y="1599100"/>
                  <a:ext cx="1453500" cy="2586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D9D9D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>
                      <a:solidFill>
                        <a:srgbClr val="EFEFEF"/>
                      </a:solidFill>
                    </a:rPr>
                    <a:t>기존에 생성했던 던전</a:t>
                  </a:r>
                  <a:endParaRPr sz="1000">
                    <a:solidFill>
                      <a:srgbClr val="EFEFEF"/>
                    </a:solidFill>
                  </a:endParaRPr>
                </a:p>
              </p:txBody>
            </p:sp>
            <p:grpSp>
              <p:nvGrpSpPr>
                <p:cNvPr id="2848" name="Google Shape;2848;p41"/>
                <p:cNvGrpSpPr/>
                <p:nvPr/>
              </p:nvGrpSpPr>
              <p:grpSpPr>
                <a:xfrm>
                  <a:off x="311710" y="997772"/>
                  <a:ext cx="8321484" cy="3938665"/>
                  <a:chOff x="1538200" y="1020900"/>
                  <a:chExt cx="6391800" cy="3346075"/>
                </a:xfrm>
              </p:grpSpPr>
              <p:pic>
                <p:nvPicPr>
                  <p:cNvPr id="2849" name="Google Shape;2849;p41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5465" l="0" r="0" t="0"/>
                  <a:stretch/>
                </p:blipFill>
                <p:spPr>
                  <a:xfrm>
                    <a:off x="1538200" y="1020900"/>
                    <a:ext cx="3369000" cy="1837200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>
                    <a:noFill/>
                  </a:ln>
                </p:spPr>
              </p:pic>
              <p:pic>
                <p:nvPicPr>
                  <p:cNvPr id="2850" name="Google Shape;2850;p41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5465" l="0" r="0" t="0"/>
                  <a:stretch/>
                </p:blipFill>
                <p:spPr>
                  <a:xfrm>
                    <a:off x="4561000" y="1020900"/>
                    <a:ext cx="3369000" cy="1837200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>
                    <a:noFill/>
                  </a:ln>
                </p:spPr>
              </p:pic>
              <p:pic>
                <p:nvPicPr>
                  <p:cNvPr id="2851" name="Google Shape;2851;p41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5465" l="0" r="0" t="0"/>
                  <a:stretch/>
                </p:blipFill>
                <p:spPr>
                  <a:xfrm>
                    <a:off x="1538200" y="2529775"/>
                    <a:ext cx="3369000" cy="1837200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>
                    <a:noFill/>
                  </a:ln>
                </p:spPr>
              </p:pic>
              <p:pic>
                <p:nvPicPr>
                  <p:cNvPr id="2852" name="Google Shape;2852;p41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5465" l="0" r="0" t="0"/>
                  <a:stretch/>
                </p:blipFill>
                <p:spPr>
                  <a:xfrm>
                    <a:off x="4561000" y="2529775"/>
                    <a:ext cx="3369000" cy="1837200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2853" name="Google Shape;2853;p41"/>
              <p:cNvGrpSpPr/>
              <p:nvPr/>
            </p:nvGrpSpPr>
            <p:grpSpPr>
              <a:xfrm>
                <a:off x="513387" y="1093875"/>
                <a:ext cx="691825" cy="396000"/>
                <a:chOff x="513388" y="1093875"/>
                <a:chExt cx="691825" cy="396000"/>
              </a:xfrm>
            </p:grpSpPr>
            <p:pic>
              <p:nvPicPr>
                <p:cNvPr id="2854" name="Google Shape;2854;p41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513387" y="1093875"/>
                  <a:ext cx="691825" cy="396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855" name="Google Shape;2855;p41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651932" y="1201034"/>
                  <a:ext cx="414734" cy="18168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2856" name="Google Shape;2856;p4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74675" y="1757325"/>
                <a:ext cx="1388700" cy="814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57" name="Google Shape;2857;p4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74675" y="2453500"/>
                <a:ext cx="1388700" cy="814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58" name="Google Shape;2858;p4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1787700" y="1057575"/>
                <a:ext cx="3225675" cy="35110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59" name="Google Shape;2859;p4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74675" y="3156375"/>
                <a:ext cx="1388700" cy="814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60" name="Google Shape;2860;p41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4729425" y="1057575"/>
                <a:ext cx="3985849" cy="35473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861" name="Google Shape;2861;p41"/>
              <p:cNvGrpSpPr/>
              <p:nvPr/>
            </p:nvGrpSpPr>
            <p:grpSpPr>
              <a:xfrm>
                <a:off x="2552937" y="1257963"/>
                <a:ext cx="1695200" cy="499375"/>
                <a:chOff x="2662575" y="1270788"/>
                <a:chExt cx="1695200" cy="499375"/>
              </a:xfrm>
            </p:grpSpPr>
            <p:pic>
              <p:nvPicPr>
                <p:cNvPr id="2862" name="Google Shape;2862;p41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2662575" y="1270788"/>
                  <a:ext cx="1695200" cy="4993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863" name="Google Shape;2863;p41"/>
                <p:cNvSpPr txBox="1"/>
                <p:nvPr/>
              </p:nvSpPr>
              <p:spPr>
                <a:xfrm>
                  <a:off x="2773350" y="1329113"/>
                  <a:ext cx="1483500" cy="388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>
                      <a:solidFill>
                        <a:srgbClr val="CCCCCC"/>
                      </a:solidFill>
                      <a:latin typeface="Gungsuh"/>
                      <a:ea typeface="Gungsuh"/>
                      <a:cs typeface="Gungsuh"/>
                      <a:sym typeface="Gungsuh"/>
                    </a:rPr>
                    <a:t>말랑이좋아</a:t>
                  </a:r>
                  <a:endParaRPr>
                    <a:solidFill>
                      <a:srgbClr val="CCCCCC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sp>
            <p:nvSpPr>
              <p:cNvPr id="2864" name="Google Shape;2864;p41"/>
              <p:cNvSpPr/>
              <p:nvPr/>
            </p:nvSpPr>
            <p:spPr>
              <a:xfrm rot="8096626">
                <a:off x="4508392" y="1408584"/>
                <a:ext cx="216163" cy="198131"/>
              </a:xfrm>
              <a:prstGeom prst="halfFrame">
                <a:avLst>
                  <a:gd fmla="val 33333" name="adj1"/>
                  <a:gd fmla="val 33333" name="adj2"/>
                </a:avLst>
              </a:prstGeom>
              <a:gradFill>
                <a:gsLst>
                  <a:gs pos="0">
                    <a:srgbClr val="FFC002"/>
                  </a:gs>
                  <a:gs pos="100000">
                    <a:srgbClr val="795B04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5" name="Google Shape;2865;p41"/>
              <p:cNvSpPr/>
              <p:nvPr/>
            </p:nvSpPr>
            <p:spPr>
              <a:xfrm rot="-2905950">
                <a:off x="2054753" y="1408613"/>
                <a:ext cx="216126" cy="198064"/>
              </a:xfrm>
              <a:prstGeom prst="halfFrame">
                <a:avLst>
                  <a:gd fmla="val 33333" name="adj1"/>
                  <a:gd fmla="val 33333" name="adj2"/>
                </a:avLst>
              </a:prstGeom>
              <a:gradFill>
                <a:gsLst>
                  <a:gs pos="0">
                    <a:srgbClr val="FFC002"/>
                  </a:gs>
                  <a:gs pos="100000">
                    <a:srgbClr val="795B04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6" name="Google Shape;2866;p41"/>
              <p:cNvSpPr/>
              <p:nvPr/>
            </p:nvSpPr>
            <p:spPr>
              <a:xfrm>
                <a:off x="4305225" y="2686563"/>
                <a:ext cx="187500" cy="348300"/>
              </a:xfrm>
              <a:prstGeom prst="curvedLeftArrow">
                <a:avLst>
                  <a:gd fmla="val 25000" name="adj1"/>
                  <a:gd fmla="val 50000" name="adj2"/>
                  <a:gd fmla="val 25000" name="adj3"/>
                </a:avLst>
              </a:prstGeom>
              <a:gradFill>
                <a:gsLst>
                  <a:gs pos="0">
                    <a:srgbClr val="7A7A7A"/>
                  </a:gs>
                  <a:gs pos="100000">
                    <a:srgbClr val="393939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7" name="Google Shape;2867;p41"/>
              <p:cNvSpPr/>
              <p:nvPr/>
            </p:nvSpPr>
            <p:spPr>
              <a:xfrm rot="10800000">
                <a:off x="2308625" y="2686563"/>
                <a:ext cx="187500" cy="348300"/>
              </a:xfrm>
              <a:prstGeom prst="curvedLeftArrow">
                <a:avLst>
                  <a:gd fmla="val 25000" name="adj1"/>
                  <a:gd fmla="val 50000" name="adj2"/>
                  <a:gd fmla="val 25000" name="adj3"/>
                </a:avLst>
              </a:prstGeom>
              <a:gradFill>
                <a:gsLst>
                  <a:gs pos="0">
                    <a:srgbClr val="7A7A7A"/>
                  </a:gs>
                  <a:gs pos="100000">
                    <a:srgbClr val="393939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868" name="Google Shape;2868;p41"/>
              <p:cNvPicPr preferRelativeResize="0"/>
              <p:nvPr/>
            </p:nvPicPr>
            <p:blipFill>
              <a:blip r:embed="rId11">
                <a:alphaModFix amt="40000"/>
              </a:blip>
              <a:stretch>
                <a:fillRect/>
              </a:stretch>
            </p:blipFill>
            <p:spPr>
              <a:xfrm rot="-13">
                <a:off x="2415927" y="2613521"/>
                <a:ext cx="1947373" cy="124353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69" name="Google Shape;2869;p41"/>
              <p:cNvSpPr txBox="1"/>
              <p:nvPr/>
            </p:nvSpPr>
            <p:spPr>
              <a:xfrm>
                <a:off x="379787" y="1970425"/>
                <a:ext cx="1175100" cy="3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rgbClr val="666666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정보</a:t>
                </a:r>
                <a:endParaRPr>
                  <a:solidFill>
                    <a:srgbClr val="666666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  <p:sp>
            <p:nvSpPr>
              <p:cNvPr id="2870" name="Google Shape;2870;p41"/>
              <p:cNvSpPr txBox="1"/>
              <p:nvPr/>
            </p:nvSpPr>
            <p:spPr>
              <a:xfrm>
                <a:off x="381976" y="2637163"/>
                <a:ext cx="1199400" cy="3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rgbClr val="666666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장비</a:t>
                </a:r>
                <a:endParaRPr>
                  <a:solidFill>
                    <a:srgbClr val="666666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  <p:sp>
            <p:nvSpPr>
              <p:cNvPr id="2871" name="Google Shape;2871;p41"/>
              <p:cNvSpPr txBox="1"/>
              <p:nvPr/>
            </p:nvSpPr>
            <p:spPr>
              <a:xfrm>
                <a:off x="381976" y="3362800"/>
                <a:ext cx="1199400" cy="3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rgbClr val="CCCCCC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스킬</a:t>
                </a:r>
                <a:endParaRPr>
                  <a:solidFill>
                    <a:srgbClr val="CCCCCC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  <p:pic>
            <p:nvPicPr>
              <p:cNvPr id="2872" name="Google Shape;2872;p41"/>
              <p:cNvPicPr preferRelativeResize="0"/>
              <p:nvPr/>
            </p:nvPicPr>
            <p:blipFill>
              <a:blip r:embed="rId11">
                <a:alphaModFix amt="33000"/>
              </a:blip>
              <a:stretch>
                <a:fillRect/>
              </a:stretch>
            </p:blipFill>
            <p:spPr>
              <a:xfrm rot="-14">
                <a:off x="4950000" y="1255745"/>
                <a:ext cx="3523625" cy="298101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873" name="Google Shape;2873;p4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431324" y="1843899"/>
              <a:ext cx="1938427" cy="193842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874" name="Google Shape;2874;p41"/>
            <p:cNvGrpSpPr/>
            <p:nvPr/>
          </p:nvGrpSpPr>
          <p:grpSpPr>
            <a:xfrm>
              <a:off x="3268800" y="2958700"/>
              <a:ext cx="244800" cy="157515"/>
              <a:chOff x="3268800" y="2958700"/>
              <a:chExt cx="244800" cy="157515"/>
            </a:xfrm>
          </p:grpSpPr>
          <p:sp>
            <p:nvSpPr>
              <p:cNvPr id="2875" name="Google Shape;2875;p41"/>
              <p:cNvSpPr/>
              <p:nvPr/>
            </p:nvSpPr>
            <p:spPr>
              <a:xfrm>
                <a:off x="3282925" y="2967625"/>
                <a:ext cx="228000" cy="67200"/>
              </a:xfrm>
              <a:prstGeom prst="roundRect">
                <a:avLst>
                  <a:gd fmla="val 16667" name="adj"/>
                </a:avLst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876" name="Google Shape;2876;p41"/>
              <p:cNvGrpSpPr/>
              <p:nvPr/>
            </p:nvGrpSpPr>
            <p:grpSpPr>
              <a:xfrm>
                <a:off x="3268800" y="2958700"/>
                <a:ext cx="244800" cy="157515"/>
                <a:chOff x="3268800" y="2958700"/>
                <a:chExt cx="244800" cy="157515"/>
              </a:xfrm>
            </p:grpSpPr>
            <p:sp>
              <p:nvSpPr>
                <p:cNvPr id="2877" name="Google Shape;2877;p41"/>
                <p:cNvSpPr/>
                <p:nvPr/>
              </p:nvSpPr>
              <p:spPr>
                <a:xfrm rot="5684873">
                  <a:off x="3273895" y="3010358"/>
                  <a:ext cx="90611" cy="93601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78" name="Google Shape;2878;p41"/>
                <p:cNvSpPr/>
                <p:nvPr/>
              </p:nvSpPr>
              <p:spPr>
                <a:xfrm rot="5169316">
                  <a:off x="3409074" y="3012144"/>
                  <a:ext cx="111852" cy="89942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79" name="Google Shape;2879;p41"/>
                <p:cNvSpPr/>
                <p:nvPr/>
              </p:nvSpPr>
              <p:spPr>
                <a:xfrm>
                  <a:off x="3283200" y="2958700"/>
                  <a:ext cx="228000" cy="168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pic>
          <p:nvPicPr>
            <p:cNvPr id="2880" name="Google Shape;2880;p41"/>
            <p:cNvPicPr preferRelativeResize="0"/>
            <p:nvPr/>
          </p:nvPicPr>
          <p:blipFill rotWithShape="1">
            <a:blip r:embed="rId13">
              <a:alphaModFix/>
            </a:blip>
            <a:srcRect b="39828" l="42514" r="41882" t="40113"/>
            <a:stretch/>
          </p:blipFill>
          <p:spPr>
            <a:xfrm>
              <a:off x="3375300" y="2710499"/>
              <a:ext cx="456474" cy="4399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81" name="Google Shape;2881;p41"/>
          <p:cNvSpPr/>
          <p:nvPr/>
        </p:nvSpPr>
        <p:spPr>
          <a:xfrm>
            <a:off x="5071075" y="1781900"/>
            <a:ext cx="3135300" cy="2217300"/>
          </a:xfrm>
          <a:prstGeom prst="roundRect">
            <a:avLst>
              <a:gd fmla="val 6948" name="adj"/>
            </a:avLst>
          </a:prstGeom>
          <a:gradFill>
            <a:gsLst>
              <a:gs pos="0">
                <a:srgbClr val="000000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82" name="Google Shape;2882;p41"/>
          <p:cNvGrpSpPr/>
          <p:nvPr/>
        </p:nvGrpSpPr>
        <p:grpSpPr>
          <a:xfrm>
            <a:off x="3647387" y="4357888"/>
            <a:ext cx="1695200" cy="499375"/>
            <a:chOff x="3807137" y="4310988"/>
            <a:chExt cx="1695200" cy="499375"/>
          </a:xfrm>
        </p:grpSpPr>
        <p:pic>
          <p:nvPicPr>
            <p:cNvPr id="2883" name="Google Shape;2883;p4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807137" y="4310988"/>
              <a:ext cx="1695200" cy="499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84" name="Google Shape;2884;p41"/>
            <p:cNvSpPr txBox="1"/>
            <p:nvPr/>
          </p:nvSpPr>
          <p:spPr>
            <a:xfrm>
              <a:off x="3912963" y="4366563"/>
              <a:ext cx="14835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CCCCCC"/>
                  </a:solidFill>
                  <a:latin typeface="Gungsuh"/>
                  <a:ea typeface="Gungsuh"/>
                  <a:cs typeface="Gungsuh"/>
                  <a:sym typeface="Gungsuh"/>
                </a:rPr>
                <a:t>완료</a:t>
              </a:r>
              <a:endParaRPr>
                <a:solidFill>
                  <a:srgbClr val="CCCCCC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</p:grpSp>
      <p:pic>
        <p:nvPicPr>
          <p:cNvPr id="2885" name="Google Shape;2885;p41"/>
          <p:cNvPicPr preferRelativeResize="0"/>
          <p:nvPr/>
        </p:nvPicPr>
        <p:blipFill rotWithShape="1">
          <a:blip r:embed="rId14">
            <a:alphaModFix/>
          </a:blip>
          <a:srcRect b="22026" l="55371" r="21582" t="49367"/>
          <a:stretch/>
        </p:blipFill>
        <p:spPr>
          <a:xfrm rot="-5400000">
            <a:off x="6792662" y="2422738"/>
            <a:ext cx="1331725" cy="1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6" name="Google Shape;2886;p41"/>
          <p:cNvPicPr preferRelativeResize="0"/>
          <p:nvPr/>
        </p:nvPicPr>
        <p:blipFill rotWithShape="1">
          <a:blip r:embed="rId14">
            <a:alphaModFix/>
          </a:blip>
          <a:srcRect b="10502" l="46455" r="21583" t="87399"/>
          <a:stretch/>
        </p:blipFill>
        <p:spPr>
          <a:xfrm rot="-5400000">
            <a:off x="7178012" y="2713375"/>
            <a:ext cx="1846950" cy="9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87" name="Google Shape;2887;p41"/>
          <p:cNvGrpSpPr/>
          <p:nvPr/>
        </p:nvGrpSpPr>
        <p:grpSpPr>
          <a:xfrm>
            <a:off x="5131304" y="1839175"/>
            <a:ext cx="3014296" cy="1918900"/>
            <a:chOff x="5131304" y="1839175"/>
            <a:chExt cx="3014296" cy="1918900"/>
          </a:xfrm>
        </p:grpSpPr>
        <p:grpSp>
          <p:nvGrpSpPr>
            <p:cNvPr id="2888" name="Google Shape;2888;p41"/>
            <p:cNvGrpSpPr/>
            <p:nvPr/>
          </p:nvGrpSpPr>
          <p:grpSpPr>
            <a:xfrm rot="-5400000">
              <a:off x="5679050" y="1291429"/>
              <a:ext cx="1918803" cy="3014296"/>
              <a:chOff x="5104497" y="1899118"/>
              <a:chExt cx="2947471" cy="1992923"/>
            </a:xfrm>
          </p:grpSpPr>
          <p:grpSp>
            <p:nvGrpSpPr>
              <p:cNvPr id="2889" name="Google Shape;2889;p41"/>
              <p:cNvGrpSpPr/>
              <p:nvPr/>
            </p:nvGrpSpPr>
            <p:grpSpPr>
              <a:xfrm>
                <a:off x="5104497" y="1899118"/>
                <a:ext cx="2947453" cy="1992923"/>
                <a:chOff x="5104575" y="1976450"/>
                <a:chExt cx="2306843" cy="1666323"/>
              </a:xfrm>
            </p:grpSpPr>
            <p:pic>
              <p:nvPicPr>
                <p:cNvPr id="2890" name="Google Shape;2890;p41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50381" l="35689" r="44986" t="10887"/>
                <a:stretch/>
              </p:blipFill>
              <p:spPr>
                <a:xfrm>
                  <a:off x="5104575" y="1976450"/>
                  <a:ext cx="1326374" cy="9509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891" name="Google Shape;2891;p41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50381" l="54945" r="21728" t="10887"/>
                <a:stretch/>
              </p:blipFill>
              <p:spPr>
                <a:xfrm>
                  <a:off x="5801225" y="1976450"/>
                  <a:ext cx="1601026" cy="9509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892" name="Google Shape;2892;p41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10502" l="35937" r="42156" t="61951"/>
                <a:stretch/>
              </p:blipFill>
              <p:spPr>
                <a:xfrm>
                  <a:off x="5345889" y="2922756"/>
                  <a:ext cx="1547429" cy="71535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893" name="Google Shape;2893;p41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10502" l="55372" r="21581" t="61951"/>
                <a:stretch/>
              </p:blipFill>
              <p:spPr>
                <a:xfrm>
                  <a:off x="5810397" y="2927419"/>
                  <a:ext cx="1601021" cy="71535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2894" name="Google Shape;2894;p41"/>
              <p:cNvPicPr preferRelativeResize="0"/>
              <p:nvPr/>
            </p:nvPicPr>
            <p:blipFill rotWithShape="1">
              <a:blip r:embed="rId14">
                <a:alphaModFix/>
              </a:blip>
              <a:srcRect b="30854" l="35937" r="42156" t="61951"/>
              <a:stretch/>
            </p:blipFill>
            <p:spPr>
              <a:xfrm>
                <a:off x="5107400" y="3393958"/>
                <a:ext cx="1977150" cy="223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95" name="Google Shape;2895;p41"/>
              <p:cNvPicPr preferRelativeResize="0"/>
              <p:nvPr/>
            </p:nvPicPr>
            <p:blipFill rotWithShape="1">
              <a:blip r:embed="rId14">
                <a:alphaModFix/>
              </a:blip>
              <a:srcRect b="22026" l="55371" r="21582" t="49367"/>
              <a:stretch/>
            </p:blipFill>
            <p:spPr>
              <a:xfrm>
                <a:off x="6006306" y="3036487"/>
                <a:ext cx="2045661" cy="83358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896" name="Google Shape;2896;p41"/>
            <p:cNvPicPr preferRelativeResize="0"/>
            <p:nvPr/>
          </p:nvPicPr>
          <p:blipFill rotWithShape="1">
            <a:blip r:embed="rId14">
              <a:alphaModFix/>
            </a:blip>
            <a:srcRect b="22024" l="35753" r="54392" t="49369"/>
            <a:stretch/>
          </p:blipFill>
          <p:spPr>
            <a:xfrm rot="-5400000">
              <a:off x="7182175" y="2807775"/>
              <a:ext cx="596226" cy="13043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97" name="Google Shape;2897;p4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232175" y="1587650"/>
            <a:ext cx="529175" cy="3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8" name="Google Shape;2898;p4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5663" y="1587650"/>
            <a:ext cx="529175" cy="3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9" name="Google Shape;2899;p4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225550" y="1587650"/>
            <a:ext cx="529175" cy="3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0" name="Google Shape;2900;p4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003819" y="1815969"/>
            <a:ext cx="188156" cy="27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901" name="Google Shape;2901;p41"/>
          <p:cNvSpPr txBox="1"/>
          <p:nvPr/>
        </p:nvSpPr>
        <p:spPr>
          <a:xfrm>
            <a:off x="3203225" y="1855575"/>
            <a:ext cx="6039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150</a:t>
            </a:r>
            <a:endParaRPr b="1" sz="1000">
              <a:solidFill>
                <a:srgbClr val="FFFFFF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2902" name="Google Shape;2902;p41"/>
          <p:cNvSpPr/>
          <p:nvPr/>
        </p:nvSpPr>
        <p:spPr>
          <a:xfrm>
            <a:off x="5898275" y="3711175"/>
            <a:ext cx="1359900" cy="4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0000"/>
              </a:gs>
              <a:gs pos="23000">
                <a:srgbClr val="434343"/>
              </a:gs>
              <a:gs pos="50000">
                <a:srgbClr val="000000"/>
              </a:gs>
              <a:gs pos="75000">
                <a:srgbClr val="434343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3" name="Google Shape;2903;p41"/>
          <p:cNvSpPr/>
          <p:nvPr/>
        </p:nvSpPr>
        <p:spPr>
          <a:xfrm>
            <a:off x="6778575" y="3711175"/>
            <a:ext cx="1359900" cy="4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0000"/>
              </a:gs>
              <a:gs pos="23000">
                <a:srgbClr val="434343"/>
              </a:gs>
              <a:gs pos="50000">
                <a:srgbClr val="000000"/>
              </a:gs>
              <a:gs pos="75000">
                <a:srgbClr val="434343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4" name="Google Shape;2904;p41"/>
          <p:cNvSpPr/>
          <p:nvPr/>
        </p:nvSpPr>
        <p:spPr>
          <a:xfrm>
            <a:off x="5148525" y="3711175"/>
            <a:ext cx="1359900" cy="4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0000"/>
              </a:gs>
              <a:gs pos="23000">
                <a:srgbClr val="434343"/>
              </a:gs>
              <a:gs pos="50000">
                <a:srgbClr val="000000"/>
              </a:gs>
              <a:gs pos="75000">
                <a:srgbClr val="434343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5" name="Google Shape;2905;p4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148525" y="1587638"/>
            <a:ext cx="529175" cy="355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06" name="Google Shape;2906;p41"/>
          <p:cNvGrpSpPr/>
          <p:nvPr/>
        </p:nvGrpSpPr>
        <p:grpSpPr>
          <a:xfrm>
            <a:off x="5612400" y="1634563"/>
            <a:ext cx="684000" cy="415875"/>
            <a:chOff x="5605100" y="1634563"/>
            <a:chExt cx="684000" cy="415875"/>
          </a:xfrm>
        </p:grpSpPr>
        <p:pic>
          <p:nvPicPr>
            <p:cNvPr id="2907" name="Google Shape;2907;p41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5605100" y="1634563"/>
              <a:ext cx="684000" cy="415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8" name="Google Shape;2908;p41"/>
            <p:cNvSpPr txBox="1"/>
            <p:nvPr/>
          </p:nvSpPr>
          <p:spPr>
            <a:xfrm>
              <a:off x="5641400" y="1708550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전사</a:t>
              </a:r>
              <a:endParaRPr sz="10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2909" name="Google Shape;2909;p41"/>
          <p:cNvSpPr txBox="1"/>
          <p:nvPr/>
        </p:nvSpPr>
        <p:spPr>
          <a:xfrm>
            <a:off x="5107400" y="1631188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마법사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2910" name="Google Shape;2910;p41"/>
          <p:cNvSpPr txBox="1"/>
          <p:nvPr/>
        </p:nvSpPr>
        <p:spPr>
          <a:xfrm>
            <a:off x="6191063" y="1631200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도적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2911" name="Google Shape;2911;p41"/>
          <p:cNvSpPr txBox="1"/>
          <p:nvPr/>
        </p:nvSpPr>
        <p:spPr>
          <a:xfrm>
            <a:off x="6684550" y="1631200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사제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2912" name="Google Shape;2912;p41"/>
          <p:cNvSpPr txBox="1"/>
          <p:nvPr/>
        </p:nvSpPr>
        <p:spPr>
          <a:xfrm>
            <a:off x="7184450" y="1631200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공용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pic>
        <p:nvPicPr>
          <p:cNvPr id="2913" name="Google Shape;2913;p41"/>
          <p:cNvPicPr preferRelativeResize="0"/>
          <p:nvPr/>
        </p:nvPicPr>
        <p:blipFill rotWithShape="1">
          <a:blip r:embed="rId14">
            <a:alphaModFix/>
          </a:blip>
          <a:srcRect b="10502" l="46455" r="21583" t="87399"/>
          <a:stretch/>
        </p:blipFill>
        <p:spPr>
          <a:xfrm rot="-5400000">
            <a:off x="7178025" y="2749300"/>
            <a:ext cx="1846950" cy="9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4" name="Google Shape;2914;p4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477400" y="2668338"/>
            <a:ext cx="273600" cy="27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5" name="Google Shape;2915;p4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477400" y="2668338"/>
            <a:ext cx="2844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6" name="Google Shape;2916;p4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477400" y="2146921"/>
            <a:ext cx="284400" cy="28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7" name="Google Shape;2917;p41"/>
          <p:cNvSpPr/>
          <p:nvPr/>
        </p:nvSpPr>
        <p:spPr>
          <a:xfrm>
            <a:off x="5448738" y="2830288"/>
            <a:ext cx="341700" cy="273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18" name="Google Shape;2918;p41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745457" y="1513955"/>
            <a:ext cx="5015886" cy="3120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9" name="Google Shape;2919;p4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928925" y="2330670"/>
            <a:ext cx="482175" cy="482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20" name="Google Shape;2920;p41"/>
          <p:cNvGrpSpPr/>
          <p:nvPr/>
        </p:nvGrpSpPr>
        <p:grpSpPr>
          <a:xfrm>
            <a:off x="3747414" y="2881678"/>
            <a:ext cx="1043125" cy="968866"/>
            <a:chOff x="3914213" y="2952750"/>
            <a:chExt cx="816600" cy="816300"/>
          </a:xfrm>
        </p:grpSpPr>
        <p:pic>
          <p:nvPicPr>
            <p:cNvPr id="2921" name="Google Shape;2921;p41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3914213" y="2952750"/>
              <a:ext cx="816600" cy="816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2" name="Google Shape;2922;p41"/>
            <p:cNvPicPr preferRelativeResize="0"/>
            <p:nvPr/>
          </p:nvPicPr>
          <p:blipFill>
            <a:blip r:embed="rId22">
              <a:alphaModFix/>
            </a:blip>
            <a:stretch>
              <a:fillRect/>
            </a:stretch>
          </p:blipFill>
          <p:spPr>
            <a:xfrm>
              <a:off x="4016825" y="2952750"/>
              <a:ext cx="611400" cy="663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23" name="Google Shape;2923;p41"/>
          <p:cNvSpPr txBox="1"/>
          <p:nvPr/>
        </p:nvSpPr>
        <p:spPr>
          <a:xfrm>
            <a:off x="5178156" y="3717251"/>
            <a:ext cx="802500" cy="217800"/>
          </a:xfrm>
          <a:prstGeom prst="rect">
            <a:avLst/>
          </a:prstGeom>
          <a:gradFill>
            <a:gsLst>
              <a:gs pos="0">
                <a:srgbClr val="274E13"/>
              </a:gs>
              <a:gs pos="25000">
                <a:srgbClr val="274E13"/>
              </a:gs>
              <a:gs pos="50000">
                <a:srgbClr val="38761D"/>
              </a:gs>
              <a:gs pos="75000">
                <a:srgbClr val="274E13"/>
              </a:gs>
              <a:gs pos="100000">
                <a:srgbClr val="203E13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D5F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9EF382"/>
                </a:solidFill>
                <a:latin typeface="Gungsuh"/>
                <a:ea typeface="Gungsuh"/>
                <a:cs typeface="Gungsuh"/>
                <a:sym typeface="Gungsuh"/>
              </a:rPr>
              <a:t>레벨업</a:t>
            </a:r>
            <a:endParaRPr b="1" sz="1000">
              <a:solidFill>
                <a:srgbClr val="9EF382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2924" name="Google Shape;2924;p41"/>
          <p:cNvSpPr txBox="1"/>
          <p:nvPr/>
        </p:nvSpPr>
        <p:spPr>
          <a:xfrm>
            <a:off x="2581575" y="3722039"/>
            <a:ext cx="885300" cy="208200"/>
          </a:xfrm>
          <a:prstGeom prst="rect">
            <a:avLst/>
          </a:prstGeom>
          <a:gradFill>
            <a:gsLst>
              <a:gs pos="0">
                <a:srgbClr val="FF9900"/>
              </a:gs>
              <a:gs pos="50000">
                <a:srgbClr val="B45F06"/>
              </a:gs>
              <a:gs pos="100000">
                <a:srgbClr val="FF9900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4F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9CB9C"/>
                </a:solidFill>
                <a:latin typeface="Gungsuh"/>
                <a:ea typeface="Gungsuh"/>
                <a:cs typeface="Gungsuh"/>
                <a:sym typeface="Gungsuh"/>
              </a:rPr>
              <a:t>돌아가기</a:t>
            </a:r>
            <a:endParaRPr b="1" sz="1000">
              <a:solidFill>
                <a:srgbClr val="F9CB9C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grpSp>
        <p:nvGrpSpPr>
          <p:cNvPr id="2925" name="Google Shape;2925;p41"/>
          <p:cNvGrpSpPr/>
          <p:nvPr/>
        </p:nvGrpSpPr>
        <p:grpSpPr>
          <a:xfrm>
            <a:off x="3411100" y="1942666"/>
            <a:ext cx="2669342" cy="904458"/>
            <a:chOff x="3698368" y="2013247"/>
            <a:chExt cx="2173200" cy="803320"/>
          </a:xfrm>
        </p:grpSpPr>
        <p:sp>
          <p:nvSpPr>
            <p:cNvPr id="2926" name="Google Shape;2926;p41"/>
            <p:cNvSpPr txBox="1"/>
            <p:nvPr/>
          </p:nvSpPr>
          <p:spPr>
            <a:xfrm>
              <a:off x="3852300" y="2013247"/>
              <a:ext cx="10926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실드</a:t>
              </a:r>
              <a:endParaRPr b="1"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2927" name="Google Shape;2927;p41"/>
            <p:cNvSpPr txBox="1"/>
            <p:nvPr/>
          </p:nvSpPr>
          <p:spPr>
            <a:xfrm>
              <a:off x="3852311" y="2212061"/>
              <a:ext cx="10926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7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LV  2</a:t>
              </a:r>
              <a:endParaRPr b="1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2928" name="Google Shape;2928;p41"/>
            <p:cNvSpPr txBox="1"/>
            <p:nvPr/>
          </p:nvSpPr>
          <p:spPr>
            <a:xfrm>
              <a:off x="3698368" y="2447267"/>
              <a:ext cx="2173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정신을 집중해 보호막을 생성한다.</a:t>
              </a:r>
              <a:endParaRPr b="1"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     </a:t>
              </a:r>
              <a:r>
                <a:rPr b="1" lang="ko" sz="1000">
                  <a:solidFill>
                    <a:srgbClr val="6D9EEB"/>
                  </a:solidFill>
                  <a:latin typeface="Gungsuh"/>
                  <a:ea typeface="Gungsuh"/>
                  <a:cs typeface="Gungsuh"/>
                  <a:sym typeface="Gungsuh"/>
                </a:rPr>
                <a:t>( 보호막 : 120 )</a:t>
              </a:r>
              <a:endParaRPr b="1" sz="1000">
                <a:solidFill>
                  <a:srgbClr val="6D9EEB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pic>
        <p:nvPicPr>
          <p:cNvPr id="2929" name="Google Shape;2929;p4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933730" y="2892908"/>
            <a:ext cx="155501" cy="148385"/>
          </a:xfrm>
          <a:prstGeom prst="rect">
            <a:avLst/>
          </a:prstGeom>
          <a:noFill/>
          <a:ln>
            <a:noFill/>
          </a:ln>
        </p:spPr>
      </p:pic>
      <p:sp>
        <p:nvSpPr>
          <p:cNvPr id="2930" name="Google Shape;2930;p41"/>
          <p:cNvSpPr txBox="1"/>
          <p:nvPr/>
        </p:nvSpPr>
        <p:spPr>
          <a:xfrm>
            <a:off x="3089227" y="2844550"/>
            <a:ext cx="3417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20</a:t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934" name="Shape 2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5" name="Google Shape;2935;p42"/>
          <p:cNvSpPr txBox="1"/>
          <p:nvPr>
            <p:ph type="title"/>
          </p:nvPr>
        </p:nvSpPr>
        <p:spPr>
          <a:xfrm>
            <a:off x="311700" y="16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약탈 -&gt; 캠페인</a:t>
            </a:r>
            <a:endParaRPr sz="1800"/>
          </a:p>
        </p:txBody>
      </p:sp>
      <p:grpSp>
        <p:nvGrpSpPr>
          <p:cNvPr id="2936" name="Google Shape;2936;p42"/>
          <p:cNvGrpSpPr/>
          <p:nvPr/>
        </p:nvGrpSpPr>
        <p:grpSpPr>
          <a:xfrm>
            <a:off x="274675" y="997772"/>
            <a:ext cx="8440600" cy="3938665"/>
            <a:chOff x="274675" y="997772"/>
            <a:chExt cx="8440600" cy="3938665"/>
          </a:xfrm>
        </p:grpSpPr>
        <p:grpSp>
          <p:nvGrpSpPr>
            <p:cNvPr id="2937" name="Google Shape;2937;p42"/>
            <p:cNvGrpSpPr/>
            <p:nvPr/>
          </p:nvGrpSpPr>
          <p:grpSpPr>
            <a:xfrm>
              <a:off x="274675" y="997772"/>
              <a:ext cx="8440600" cy="3938665"/>
              <a:chOff x="274675" y="997772"/>
              <a:chExt cx="8440600" cy="3938665"/>
            </a:xfrm>
          </p:grpSpPr>
          <p:grpSp>
            <p:nvGrpSpPr>
              <p:cNvPr id="2938" name="Google Shape;2938;p42"/>
              <p:cNvGrpSpPr/>
              <p:nvPr/>
            </p:nvGrpSpPr>
            <p:grpSpPr>
              <a:xfrm>
                <a:off x="311710" y="997772"/>
                <a:ext cx="8321484" cy="3938665"/>
                <a:chOff x="311710" y="997772"/>
                <a:chExt cx="8321484" cy="3938665"/>
              </a:xfrm>
            </p:grpSpPr>
            <p:sp>
              <p:nvSpPr>
                <p:cNvPr id="2939" name="Google Shape;2939;p42"/>
                <p:cNvSpPr/>
                <p:nvPr/>
              </p:nvSpPr>
              <p:spPr>
                <a:xfrm>
                  <a:off x="3900675" y="2253600"/>
                  <a:ext cx="1312800" cy="9087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EEEEEE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40" name="Google Shape;2940;p42"/>
                <p:cNvSpPr/>
                <p:nvPr/>
              </p:nvSpPr>
              <p:spPr>
                <a:xfrm>
                  <a:off x="4281925" y="2635825"/>
                  <a:ext cx="432900" cy="258600"/>
                </a:xfrm>
                <a:prstGeom prst="sun">
                  <a:avLst>
                    <a:gd fmla="val 25000" name="adj"/>
                  </a:avLst>
                </a:prstGeom>
                <a:solidFill>
                  <a:srgbClr val="FF0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41" name="Google Shape;2941;p42"/>
                <p:cNvSpPr/>
                <p:nvPr/>
              </p:nvSpPr>
              <p:spPr>
                <a:xfrm>
                  <a:off x="6676300" y="2425675"/>
                  <a:ext cx="672000" cy="620400"/>
                </a:xfrm>
                <a:prstGeom prst="mathPlus">
                  <a:avLst>
                    <a:gd fmla="val 23520" name="adj1"/>
                  </a:avLst>
                </a:prstGeom>
                <a:solidFill>
                  <a:srgbClr val="00FF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942" name="Google Shape;2942;p42"/>
                <p:cNvCxnSpPr>
                  <a:stCxn id="2943" idx="2"/>
                  <a:endCxn id="2944" idx="0"/>
                </p:cNvCxnSpPr>
                <p:nvPr/>
              </p:nvCxnSpPr>
              <p:spPr>
                <a:xfrm flipH="1">
                  <a:off x="2433925" y="1857700"/>
                  <a:ext cx="27300" cy="568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EFEFEF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2943" name="Google Shape;2943;p42"/>
                <p:cNvSpPr txBox="1"/>
                <p:nvPr/>
              </p:nvSpPr>
              <p:spPr>
                <a:xfrm>
                  <a:off x="1734475" y="1599100"/>
                  <a:ext cx="1453500" cy="2586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D9D9D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>
                      <a:solidFill>
                        <a:srgbClr val="EFEFEF"/>
                      </a:solidFill>
                    </a:rPr>
                    <a:t>기존에 생성했던 던전</a:t>
                  </a:r>
                  <a:endParaRPr sz="1000">
                    <a:solidFill>
                      <a:srgbClr val="EFEFEF"/>
                    </a:solidFill>
                  </a:endParaRPr>
                </a:p>
              </p:txBody>
            </p:sp>
            <p:grpSp>
              <p:nvGrpSpPr>
                <p:cNvPr id="2945" name="Google Shape;2945;p42"/>
                <p:cNvGrpSpPr/>
                <p:nvPr/>
              </p:nvGrpSpPr>
              <p:grpSpPr>
                <a:xfrm>
                  <a:off x="311710" y="997772"/>
                  <a:ext cx="8321484" cy="3938665"/>
                  <a:chOff x="1538200" y="1020900"/>
                  <a:chExt cx="6391800" cy="3346075"/>
                </a:xfrm>
              </p:grpSpPr>
              <p:pic>
                <p:nvPicPr>
                  <p:cNvPr id="2946" name="Google Shape;2946;p42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5465" l="0" r="0" t="0"/>
                  <a:stretch/>
                </p:blipFill>
                <p:spPr>
                  <a:xfrm>
                    <a:off x="1538200" y="1020900"/>
                    <a:ext cx="3369000" cy="1837200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>
                    <a:noFill/>
                  </a:ln>
                </p:spPr>
              </p:pic>
              <p:pic>
                <p:nvPicPr>
                  <p:cNvPr id="2947" name="Google Shape;2947;p42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5465" l="0" r="0" t="0"/>
                  <a:stretch/>
                </p:blipFill>
                <p:spPr>
                  <a:xfrm>
                    <a:off x="4561000" y="1020900"/>
                    <a:ext cx="3369000" cy="1837200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>
                    <a:noFill/>
                  </a:ln>
                </p:spPr>
              </p:pic>
              <p:pic>
                <p:nvPicPr>
                  <p:cNvPr id="2948" name="Google Shape;2948;p42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5465" l="0" r="0" t="0"/>
                  <a:stretch/>
                </p:blipFill>
                <p:spPr>
                  <a:xfrm>
                    <a:off x="1538200" y="2529775"/>
                    <a:ext cx="3369000" cy="1837200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>
                    <a:noFill/>
                  </a:ln>
                </p:spPr>
              </p:pic>
              <p:pic>
                <p:nvPicPr>
                  <p:cNvPr id="2949" name="Google Shape;2949;p42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5465" l="0" r="0" t="0"/>
                  <a:stretch/>
                </p:blipFill>
                <p:spPr>
                  <a:xfrm>
                    <a:off x="4561000" y="2529775"/>
                    <a:ext cx="3369000" cy="1837200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2950" name="Google Shape;2950;p42"/>
              <p:cNvGrpSpPr/>
              <p:nvPr/>
            </p:nvGrpSpPr>
            <p:grpSpPr>
              <a:xfrm>
                <a:off x="513387" y="1093875"/>
                <a:ext cx="691825" cy="396000"/>
                <a:chOff x="513388" y="1093875"/>
                <a:chExt cx="691825" cy="396000"/>
              </a:xfrm>
            </p:grpSpPr>
            <p:pic>
              <p:nvPicPr>
                <p:cNvPr id="2951" name="Google Shape;2951;p42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513387" y="1093875"/>
                  <a:ext cx="691825" cy="396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952" name="Google Shape;2952;p42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651932" y="1201034"/>
                  <a:ext cx="414734" cy="18168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2953" name="Google Shape;2953;p42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74675" y="1757325"/>
                <a:ext cx="1388700" cy="814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54" name="Google Shape;2954;p42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74675" y="2453500"/>
                <a:ext cx="1388700" cy="814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55" name="Google Shape;2955;p42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1787700" y="1057575"/>
                <a:ext cx="3225675" cy="35110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56" name="Google Shape;2956;p42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74675" y="3156375"/>
                <a:ext cx="1388700" cy="814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57" name="Google Shape;2957;p42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4729425" y="1057575"/>
                <a:ext cx="3985849" cy="35473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958" name="Google Shape;2958;p42"/>
              <p:cNvGrpSpPr/>
              <p:nvPr/>
            </p:nvGrpSpPr>
            <p:grpSpPr>
              <a:xfrm>
                <a:off x="2552937" y="1257963"/>
                <a:ext cx="1695200" cy="499375"/>
                <a:chOff x="2662575" y="1270788"/>
                <a:chExt cx="1695200" cy="499375"/>
              </a:xfrm>
            </p:grpSpPr>
            <p:pic>
              <p:nvPicPr>
                <p:cNvPr id="2959" name="Google Shape;2959;p42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2662575" y="1270788"/>
                  <a:ext cx="1695200" cy="4993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960" name="Google Shape;2960;p42"/>
                <p:cNvSpPr txBox="1"/>
                <p:nvPr/>
              </p:nvSpPr>
              <p:spPr>
                <a:xfrm>
                  <a:off x="2773350" y="1329113"/>
                  <a:ext cx="1483500" cy="388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>
                      <a:solidFill>
                        <a:srgbClr val="CCCCCC"/>
                      </a:solidFill>
                      <a:latin typeface="Gungsuh"/>
                      <a:ea typeface="Gungsuh"/>
                      <a:cs typeface="Gungsuh"/>
                      <a:sym typeface="Gungsuh"/>
                    </a:rPr>
                    <a:t>말랑이좋아</a:t>
                  </a:r>
                  <a:endParaRPr>
                    <a:solidFill>
                      <a:srgbClr val="CCCCCC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sp>
            <p:nvSpPr>
              <p:cNvPr id="2961" name="Google Shape;2961;p42"/>
              <p:cNvSpPr/>
              <p:nvPr/>
            </p:nvSpPr>
            <p:spPr>
              <a:xfrm rot="8096626">
                <a:off x="4508392" y="1408584"/>
                <a:ext cx="216163" cy="198131"/>
              </a:xfrm>
              <a:prstGeom prst="halfFrame">
                <a:avLst>
                  <a:gd fmla="val 33333" name="adj1"/>
                  <a:gd fmla="val 33333" name="adj2"/>
                </a:avLst>
              </a:prstGeom>
              <a:gradFill>
                <a:gsLst>
                  <a:gs pos="0">
                    <a:srgbClr val="FFC002"/>
                  </a:gs>
                  <a:gs pos="100000">
                    <a:srgbClr val="795B04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2" name="Google Shape;2962;p42"/>
              <p:cNvSpPr/>
              <p:nvPr/>
            </p:nvSpPr>
            <p:spPr>
              <a:xfrm rot="-2905950">
                <a:off x="2054753" y="1408613"/>
                <a:ext cx="216126" cy="198064"/>
              </a:xfrm>
              <a:prstGeom prst="halfFrame">
                <a:avLst>
                  <a:gd fmla="val 33333" name="adj1"/>
                  <a:gd fmla="val 33333" name="adj2"/>
                </a:avLst>
              </a:prstGeom>
              <a:gradFill>
                <a:gsLst>
                  <a:gs pos="0">
                    <a:srgbClr val="FFC002"/>
                  </a:gs>
                  <a:gs pos="100000">
                    <a:srgbClr val="795B04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3" name="Google Shape;2963;p42"/>
              <p:cNvSpPr/>
              <p:nvPr/>
            </p:nvSpPr>
            <p:spPr>
              <a:xfrm>
                <a:off x="4305225" y="2686563"/>
                <a:ext cx="187500" cy="348300"/>
              </a:xfrm>
              <a:prstGeom prst="curvedLeftArrow">
                <a:avLst>
                  <a:gd fmla="val 25000" name="adj1"/>
                  <a:gd fmla="val 50000" name="adj2"/>
                  <a:gd fmla="val 25000" name="adj3"/>
                </a:avLst>
              </a:prstGeom>
              <a:gradFill>
                <a:gsLst>
                  <a:gs pos="0">
                    <a:srgbClr val="7A7A7A"/>
                  </a:gs>
                  <a:gs pos="100000">
                    <a:srgbClr val="393939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4" name="Google Shape;2964;p42"/>
              <p:cNvSpPr/>
              <p:nvPr/>
            </p:nvSpPr>
            <p:spPr>
              <a:xfrm rot="10800000">
                <a:off x="2308625" y="2686563"/>
                <a:ext cx="187500" cy="348300"/>
              </a:xfrm>
              <a:prstGeom prst="curvedLeftArrow">
                <a:avLst>
                  <a:gd fmla="val 25000" name="adj1"/>
                  <a:gd fmla="val 50000" name="adj2"/>
                  <a:gd fmla="val 25000" name="adj3"/>
                </a:avLst>
              </a:prstGeom>
              <a:gradFill>
                <a:gsLst>
                  <a:gs pos="0">
                    <a:srgbClr val="7A7A7A"/>
                  </a:gs>
                  <a:gs pos="100000">
                    <a:srgbClr val="393939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965" name="Google Shape;2965;p42"/>
              <p:cNvPicPr preferRelativeResize="0"/>
              <p:nvPr/>
            </p:nvPicPr>
            <p:blipFill>
              <a:blip r:embed="rId11">
                <a:alphaModFix amt="40000"/>
              </a:blip>
              <a:stretch>
                <a:fillRect/>
              </a:stretch>
            </p:blipFill>
            <p:spPr>
              <a:xfrm rot="-13">
                <a:off x="2415927" y="2613521"/>
                <a:ext cx="1947373" cy="124353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66" name="Google Shape;2966;p42"/>
              <p:cNvSpPr txBox="1"/>
              <p:nvPr/>
            </p:nvSpPr>
            <p:spPr>
              <a:xfrm>
                <a:off x="379787" y="1970425"/>
                <a:ext cx="1175100" cy="3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rgbClr val="666666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정보</a:t>
                </a:r>
                <a:endParaRPr>
                  <a:solidFill>
                    <a:srgbClr val="666666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  <p:sp>
            <p:nvSpPr>
              <p:cNvPr id="2967" name="Google Shape;2967;p42"/>
              <p:cNvSpPr txBox="1"/>
              <p:nvPr/>
            </p:nvSpPr>
            <p:spPr>
              <a:xfrm>
                <a:off x="381976" y="2637163"/>
                <a:ext cx="1199400" cy="3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rgbClr val="666666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장비</a:t>
                </a:r>
                <a:endParaRPr>
                  <a:solidFill>
                    <a:srgbClr val="666666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  <p:sp>
            <p:nvSpPr>
              <p:cNvPr id="2968" name="Google Shape;2968;p42"/>
              <p:cNvSpPr txBox="1"/>
              <p:nvPr/>
            </p:nvSpPr>
            <p:spPr>
              <a:xfrm>
                <a:off x="381976" y="3362800"/>
                <a:ext cx="1199400" cy="3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rgbClr val="CCCCCC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스킬</a:t>
                </a:r>
                <a:endParaRPr>
                  <a:solidFill>
                    <a:srgbClr val="CCCCCC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  <p:pic>
            <p:nvPicPr>
              <p:cNvPr id="2969" name="Google Shape;2969;p42"/>
              <p:cNvPicPr preferRelativeResize="0"/>
              <p:nvPr/>
            </p:nvPicPr>
            <p:blipFill>
              <a:blip r:embed="rId11">
                <a:alphaModFix amt="33000"/>
              </a:blip>
              <a:stretch>
                <a:fillRect/>
              </a:stretch>
            </p:blipFill>
            <p:spPr>
              <a:xfrm rot="-14">
                <a:off x="4950000" y="1255745"/>
                <a:ext cx="3523625" cy="298101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970" name="Google Shape;2970;p4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431324" y="1843899"/>
              <a:ext cx="1938427" cy="193842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71" name="Google Shape;2971;p42"/>
            <p:cNvGrpSpPr/>
            <p:nvPr/>
          </p:nvGrpSpPr>
          <p:grpSpPr>
            <a:xfrm>
              <a:off x="3268800" y="2958700"/>
              <a:ext cx="244800" cy="157515"/>
              <a:chOff x="3268800" y="2958700"/>
              <a:chExt cx="244800" cy="157515"/>
            </a:xfrm>
          </p:grpSpPr>
          <p:sp>
            <p:nvSpPr>
              <p:cNvPr id="2972" name="Google Shape;2972;p42"/>
              <p:cNvSpPr/>
              <p:nvPr/>
            </p:nvSpPr>
            <p:spPr>
              <a:xfrm>
                <a:off x="3282925" y="2967625"/>
                <a:ext cx="228000" cy="67200"/>
              </a:xfrm>
              <a:prstGeom prst="roundRect">
                <a:avLst>
                  <a:gd fmla="val 16667" name="adj"/>
                </a:avLst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73" name="Google Shape;2973;p42"/>
              <p:cNvGrpSpPr/>
              <p:nvPr/>
            </p:nvGrpSpPr>
            <p:grpSpPr>
              <a:xfrm>
                <a:off x="3268800" y="2958700"/>
                <a:ext cx="244800" cy="157515"/>
                <a:chOff x="3268800" y="2958700"/>
                <a:chExt cx="244800" cy="157515"/>
              </a:xfrm>
            </p:grpSpPr>
            <p:sp>
              <p:nvSpPr>
                <p:cNvPr id="2974" name="Google Shape;2974;p42"/>
                <p:cNvSpPr/>
                <p:nvPr/>
              </p:nvSpPr>
              <p:spPr>
                <a:xfrm rot="5684873">
                  <a:off x="3273895" y="3010358"/>
                  <a:ext cx="90611" cy="93601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5" name="Google Shape;2975;p42"/>
                <p:cNvSpPr/>
                <p:nvPr/>
              </p:nvSpPr>
              <p:spPr>
                <a:xfrm rot="5169316">
                  <a:off x="3409074" y="3012144"/>
                  <a:ext cx="111852" cy="89942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6" name="Google Shape;2976;p42"/>
                <p:cNvSpPr/>
                <p:nvPr/>
              </p:nvSpPr>
              <p:spPr>
                <a:xfrm>
                  <a:off x="3283200" y="2958700"/>
                  <a:ext cx="228000" cy="168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pic>
          <p:nvPicPr>
            <p:cNvPr id="2977" name="Google Shape;2977;p42"/>
            <p:cNvPicPr preferRelativeResize="0"/>
            <p:nvPr/>
          </p:nvPicPr>
          <p:blipFill rotWithShape="1">
            <a:blip r:embed="rId13">
              <a:alphaModFix/>
            </a:blip>
            <a:srcRect b="39828" l="42514" r="41882" t="40113"/>
            <a:stretch/>
          </p:blipFill>
          <p:spPr>
            <a:xfrm>
              <a:off x="3375300" y="2710499"/>
              <a:ext cx="456474" cy="4399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78" name="Google Shape;2978;p42"/>
          <p:cNvSpPr/>
          <p:nvPr/>
        </p:nvSpPr>
        <p:spPr>
          <a:xfrm>
            <a:off x="5071075" y="1781900"/>
            <a:ext cx="3135300" cy="2217300"/>
          </a:xfrm>
          <a:prstGeom prst="roundRect">
            <a:avLst>
              <a:gd fmla="val 6948" name="adj"/>
            </a:avLst>
          </a:prstGeom>
          <a:gradFill>
            <a:gsLst>
              <a:gs pos="0">
                <a:srgbClr val="000000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79" name="Google Shape;2979;p42"/>
          <p:cNvPicPr preferRelativeResize="0"/>
          <p:nvPr/>
        </p:nvPicPr>
        <p:blipFill rotWithShape="1">
          <a:blip r:embed="rId14">
            <a:alphaModFix/>
          </a:blip>
          <a:srcRect b="22026" l="55371" r="21582" t="49367"/>
          <a:stretch/>
        </p:blipFill>
        <p:spPr>
          <a:xfrm rot="-5400000">
            <a:off x="6792662" y="2422738"/>
            <a:ext cx="1331725" cy="1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0" name="Google Shape;2980;p42"/>
          <p:cNvPicPr preferRelativeResize="0"/>
          <p:nvPr/>
        </p:nvPicPr>
        <p:blipFill rotWithShape="1">
          <a:blip r:embed="rId14">
            <a:alphaModFix/>
          </a:blip>
          <a:srcRect b="10502" l="46455" r="21583" t="87399"/>
          <a:stretch/>
        </p:blipFill>
        <p:spPr>
          <a:xfrm rot="-5400000">
            <a:off x="7178012" y="2713375"/>
            <a:ext cx="1846950" cy="9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1" name="Google Shape;2981;p42"/>
          <p:cNvGrpSpPr/>
          <p:nvPr/>
        </p:nvGrpSpPr>
        <p:grpSpPr>
          <a:xfrm>
            <a:off x="5131304" y="1839175"/>
            <a:ext cx="3014296" cy="1918900"/>
            <a:chOff x="5131304" y="1839175"/>
            <a:chExt cx="3014296" cy="1918900"/>
          </a:xfrm>
        </p:grpSpPr>
        <p:grpSp>
          <p:nvGrpSpPr>
            <p:cNvPr id="2982" name="Google Shape;2982;p42"/>
            <p:cNvGrpSpPr/>
            <p:nvPr/>
          </p:nvGrpSpPr>
          <p:grpSpPr>
            <a:xfrm rot="-5400000">
              <a:off x="5679050" y="1291429"/>
              <a:ext cx="1918803" cy="3014296"/>
              <a:chOff x="5104497" y="1899118"/>
              <a:chExt cx="2947471" cy="1992923"/>
            </a:xfrm>
          </p:grpSpPr>
          <p:grpSp>
            <p:nvGrpSpPr>
              <p:cNvPr id="2983" name="Google Shape;2983;p42"/>
              <p:cNvGrpSpPr/>
              <p:nvPr/>
            </p:nvGrpSpPr>
            <p:grpSpPr>
              <a:xfrm>
                <a:off x="5104497" y="1899118"/>
                <a:ext cx="2947453" cy="1992923"/>
                <a:chOff x="5104575" y="1976450"/>
                <a:chExt cx="2306843" cy="1666323"/>
              </a:xfrm>
            </p:grpSpPr>
            <p:pic>
              <p:nvPicPr>
                <p:cNvPr id="2984" name="Google Shape;2984;p42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50381" l="35689" r="44986" t="10887"/>
                <a:stretch/>
              </p:blipFill>
              <p:spPr>
                <a:xfrm>
                  <a:off x="5104575" y="1976450"/>
                  <a:ext cx="1326374" cy="9509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985" name="Google Shape;2985;p42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50381" l="54945" r="21728" t="10887"/>
                <a:stretch/>
              </p:blipFill>
              <p:spPr>
                <a:xfrm>
                  <a:off x="5801225" y="1976450"/>
                  <a:ext cx="1601026" cy="9509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986" name="Google Shape;2986;p42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10502" l="35937" r="42156" t="61951"/>
                <a:stretch/>
              </p:blipFill>
              <p:spPr>
                <a:xfrm>
                  <a:off x="5345889" y="2922756"/>
                  <a:ext cx="1547429" cy="71535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987" name="Google Shape;2987;p42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10502" l="55372" r="21581" t="61951"/>
                <a:stretch/>
              </p:blipFill>
              <p:spPr>
                <a:xfrm>
                  <a:off x="5810397" y="2927419"/>
                  <a:ext cx="1601021" cy="71535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2988" name="Google Shape;2988;p42"/>
              <p:cNvPicPr preferRelativeResize="0"/>
              <p:nvPr/>
            </p:nvPicPr>
            <p:blipFill rotWithShape="1">
              <a:blip r:embed="rId14">
                <a:alphaModFix/>
              </a:blip>
              <a:srcRect b="30854" l="35937" r="42156" t="61951"/>
              <a:stretch/>
            </p:blipFill>
            <p:spPr>
              <a:xfrm>
                <a:off x="5107400" y="3393958"/>
                <a:ext cx="1977150" cy="223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89" name="Google Shape;2989;p42"/>
              <p:cNvPicPr preferRelativeResize="0"/>
              <p:nvPr/>
            </p:nvPicPr>
            <p:blipFill rotWithShape="1">
              <a:blip r:embed="rId14">
                <a:alphaModFix/>
              </a:blip>
              <a:srcRect b="22026" l="55371" r="21582" t="49367"/>
              <a:stretch/>
            </p:blipFill>
            <p:spPr>
              <a:xfrm>
                <a:off x="6006306" y="3036487"/>
                <a:ext cx="2045661" cy="83358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990" name="Google Shape;2990;p42"/>
            <p:cNvPicPr preferRelativeResize="0"/>
            <p:nvPr/>
          </p:nvPicPr>
          <p:blipFill rotWithShape="1">
            <a:blip r:embed="rId14">
              <a:alphaModFix/>
            </a:blip>
            <a:srcRect b="22024" l="35753" r="54392" t="49369"/>
            <a:stretch/>
          </p:blipFill>
          <p:spPr>
            <a:xfrm rot="-5400000">
              <a:off x="7182175" y="2807775"/>
              <a:ext cx="596226" cy="13043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91" name="Google Shape;2991;p4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232175" y="1587650"/>
            <a:ext cx="529175" cy="3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2" name="Google Shape;2992;p4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5663" y="1587650"/>
            <a:ext cx="529175" cy="3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3" name="Google Shape;2993;p4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225550" y="1587650"/>
            <a:ext cx="529175" cy="3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4" name="Google Shape;2994;p4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003819" y="1815969"/>
            <a:ext cx="188156" cy="27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995" name="Google Shape;2995;p42"/>
          <p:cNvSpPr txBox="1"/>
          <p:nvPr/>
        </p:nvSpPr>
        <p:spPr>
          <a:xfrm>
            <a:off x="3203225" y="1855575"/>
            <a:ext cx="6039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160</a:t>
            </a:r>
            <a:endParaRPr b="1" sz="1000">
              <a:solidFill>
                <a:srgbClr val="FFFFFF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2996" name="Google Shape;2996;p42"/>
          <p:cNvSpPr/>
          <p:nvPr/>
        </p:nvSpPr>
        <p:spPr>
          <a:xfrm>
            <a:off x="5898275" y="3711175"/>
            <a:ext cx="1359900" cy="4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0000"/>
              </a:gs>
              <a:gs pos="23000">
                <a:srgbClr val="434343"/>
              </a:gs>
              <a:gs pos="50000">
                <a:srgbClr val="000000"/>
              </a:gs>
              <a:gs pos="75000">
                <a:srgbClr val="434343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7" name="Google Shape;2997;p42"/>
          <p:cNvSpPr/>
          <p:nvPr/>
        </p:nvSpPr>
        <p:spPr>
          <a:xfrm>
            <a:off x="6778575" y="3711175"/>
            <a:ext cx="1359900" cy="4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0000"/>
              </a:gs>
              <a:gs pos="23000">
                <a:srgbClr val="434343"/>
              </a:gs>
              <a:gs pos="50000">
                <a:srgbClr val="000000"/>
              </a:gs>
              <a:gs pos="75000">
                <a:srgbClr val="434343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8" name="Google Shape;2998;p42"/>
          <p:cNvSpPr/>
          <p:nvPr/>
        </p:nvSpPr>
        <p:spPr>
          <a:xfrm>
            <a:off x="5148525" y="3711175"/>
            <a:ext cx="1359900" cy="4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0000"/>
              </a:gs>
              <a:gs pos="23000">
                <a:srgbClr val="434343"/>
              </a:gs>
              <a:gs pos="50000">
                <a:srgbClr val="000000"/>
              </a:gs>
              <a:gs pos="75000">
                <a:srgbClr val="434343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99" name="Google Shape;2999;p4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148525" y="1587638"/>
            <a:ext cx="529175" cy="355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0" name="Google Shape;3000;p42"/>
          <p:cNvGrpSpPr/>
          <p:nvPr/>
        </p:nvGrpSpPr>
        <p:grpSpPr>
          <a:xfrm>
            <a:off x="5612400" y="1634563"/>
            <a:ext cx="684000" cy="415875"/>
            <a:chOff x="5605100" y="1634563"/>
            <a:chExt cx="684000" cy="415875"/>
          </a:xfrm>
        </p:grpSpPr>
        <p:pic>
          <p:nvPicPr>
            <p:cNvPr id="3001" name="Google Shape;3001;p42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5605100" y="1634563"/>
              <a:ext cx="684000" cy="415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02" name="Google Shape;3002;p42"/>
            <p:cNvSpPr txBox="1"/>
            <p:nvPr/>
          </p:nvSpPr>
          <p:spPr>
            <a:xfrm>
              <a:off x="5641400" y="1708550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전사</a:t>
              </a:r>
              <a:endParaRPr sz="10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3003" name="Google Shape;3003;p42"/>
          <p:cNvSpPr txBox="1"/>
          <p:nvPr/>
        </p:nvSpPr>
        <p:spPr>
          <a:xfrm>
            <a:off x="5107400" y="1631188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마법사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3004" name="Google Shape;3004;p42"/>
          <p:cNvSpPr txBox="1"/>
          <p:nvPr/>
        </p:nvSpPr>
        <p:spPr>
          <a:xfrm>
            <a:off x="6191063" y="1631200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도적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3005" name="Google Shape;3005;p42"/>
          <p:cNvSpPr txBox="1"/>
          <p:nvPr/>
        </p:nvSpPr>
        <p:spPr>
          <a:xfrm>
            <a:off x="6684550" y="1631200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사제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3006" name="Google Shape;3006;p42"/>
          <p:cNvSpPr txBox="1"/>
          <p:nvPr/>
        </p:nvSpPr>
        <p:spPr>
          <a:xfrm>
            <a:off x="7184450" y="1631200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공용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pic>
        <p:nvPicPr>
          <p:cNvPr id="3007" name="Google Shape;3007;p42"/>
          <p:cNvPicPr preferRelativeResize="0"/>
          <p:nvPr/>
        </p:nvPicPr>
        <p:blipFill rotWithShape="1">
          <a:blip r:embed="rId14">
            <a:alphaModFix/>
          </a:blip>
          <a:srcRect b="10502" l="46455" r="21583" t="87399"/>
          <a:stretch/>
        </p:blipFill>
        <p:spPr>
          <a:xfrm rot="-5400000">
            <a:off x="7178025" y="2749300"/>
            <a:ext cx="1846950" cy="9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8" name="Google Shape;3008;p4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477400" y="2668338"/>
            <a:ext cx="2844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9" name="Google Shape;3009;p42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477400" y="2146921"/>
            <a:ext cx="284400" cy="28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10" name="Google Shape;3010;p42"/>
          <p:cNvGrpSpPr/>
          <p:nvPr/>
        </p:nvGrpSpPr>
        <p:grpSpPr>
          <a:xfrm>
            <a:off x="6643438" y="3632551"/>
            <a:ext cx="611400" cy="415875"/>
            <a:chOff x="7870363" y="2986726"/>
            <a:chExt cx="611400" cy="415875"/>
          </a:xfrm>
        </p:grpSpPr>
        <p:pic>
          <p:nvPicPr>
            <p:cNvPr id="3011" name="Google Shape;3011;p42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7911475" y="2986726"/>
              <a:ext cx="529175" cy="415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12" name="Google Shape;3012;p42"/>
            <p:cNvSpPr txBox="1"/>
            <p:nvPr/>
          </p:nvSpPr>
          <p:spPr>
            <a:xfrm>
              <a:off x="7870363" y="3060713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패시브</a:t>
              </a:r>
              <a:endParaRPr b="1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grpSp>
        <p:nvGrpSpPr>
          <p:cNvPr id="3013" name="Google Shape;3013;p42"/>
          <p:cNvGrpSpPr/>
          <p:nvPr/>
        </p:nvGrpSpPr>
        <p:grpSpPr>
          <a:xfrm>
            <a:off x="6102438" y="3556438"/>
            <a:ext cx="611413" cy="442775"/>
            <a:chOff x="7795763" y="3027150"/>
            <a:chExt cx="611413" cy="442775"/>
          </a:xfrm>
        </p:grpSpPr>
        <p:pic>
          <p:nvPicPr>
            <p:cNvPr id="3014" name="Google Shape;3014;p42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7795900" y="3027150"/>
              <a:ext cx="611275" cy="442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15" name="Google Shape;3015;p42"/>
            <p:cNvSpPr txBox="1"/>
            <p:nvPr/>
          </p:nvSpPr>
          <p:spPr>
            <a:xfrm>
              <a:off x="7795763" y="3114575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액티브</a:t>
              </a:r>
              <a:endParaRPr sz="10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grpSp>
        <p:nvGrpSpPr>
          <p:cNvPr id="3016" name="Google Shape;3016;p42"/>
          <p:cNvGrpSpPr/>
          <p:nvPr/>
        </p:nvGrpSpPr>
        <p:grpSpPr>
          <a:xfrm>
            <a:off x="2761513" y="3362798"/>
            <a:ext cx="1287929" cy="324000"/>
            <a:chOff x="2586100" y="3362798"/>
            <a:chExt cx="1287929" cy="324000"/>
          </a:xfrm>
        </p:grpSpPr>
        <p:sp>
          <p:nvSpPr>
            <p:cNvPr id="3017" name="Google Shape;3017;p42"/>
            <p:cNvSpPr/>
            <p:nvPr/>
          </p:nvSpPr>
          <p:spPr>
            <a:xfrm>
              <a:off x="2586100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42"/>
            <p:cNvSpPr/>
            <p:nvPr/>
          </p:nvSpPr>
          <p:spPr>
            <a:xfrm>
              <a:off x="2908257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42"/>
            <p:cNvSpPr/>
            <p:nvPr/>
          </p:nvSpPr>
          <p:spPr>
            <a:xfrm>
              <a:off x="3231542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42"/>
            <p:cNvSpPr/>
            <p:nvPr/>
          </p:nvSpPr>
          <p:spPr>
            <a:xfrm>
              <a:off x="3550629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21" name="Google Shape;3021;p4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768400" y="3373200"/>
            <a:ext cx="306000" cy="306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22" name="Google Shape;3022;p42"/>
          <p:cNvGrpSpPr/>
          <p:nvPr/>
        </p:nvGrpSpPr>
        <p:grpSpPr>
          <a:xfrm>
            <a:off x="3647387" y="4357888"/>
            <a:ext cx="1695200" cy="499375"/>
            <a:chOff x="3807137" y="4310988"/>
            <a:chExt cx="1695200" cy="499375"/>
          </a:xfrm>
        </p:grpSpPr>
        <p:pic>
          <p:nvPicPr>
            <p:cNvPr id="3023" name="Google Shape;3023;p4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807137" y="4310988"/>
              <a:ext cx="1695200" cy="499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24" name="Google Shape;3024;p42"/>
            <p:cNvSpPr txBox="1"/>
            <p:nvPr/>
          </p:nvSpPr>
          <p:spPr>
            <a:xfrm>
              <a:off x="3912963" y="4366563"/>
              <a:ext cx="14835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CCCCCC"/>
                  </a:solidFill>
                  <a:latin typeface="Gungsuh"/>
                  <a:ea typeface="Gungsuh"/>
                  <a:cs typeface="Gungsuh"/>
                  <a:sym typeface="Gungsuh"/>
                </a:rPr>
                <a:t>완료</a:t>
              </a:r>
              <a:endParaRPr>
                <a:solidFill>
                  <a:srgbClr val="CCCCCC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6"/>
          <p:cNvSpPr txBox="1"/>
          <p:nvPr>
            <p:ph type="title"/>
          </p:nvPr>
        </p:nvSpPr>
        <p:spPr>
          <a:xfrm>
            <a:off x="311700" y="16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약탈 -&gt; 캠페인</a:t>
            </a:r>
            <a:endParaRPr sz="1800"/>
          </a:p>
        </p:txBody>
      </p:sp>
      <p:grpSp>
        <p:nvGrpSpPr>
          <p:cNvPr id="223" name="Google Shape;223;p16"/>
          <p:cNvGrpSpPr/>
          <p:nvPr/>
        </p:nvGrpSpPr>
        <p:grpSpPr>
          <a:xfrm>
            <a:off x="313198" y="997155"/>
            <a:ext cx="8316318" cy="3938700"/>
            <a:chOff x="313198" y="997155"/>
            <a:chExt cx="8316318" cy="3938700"/>
          </a:xfrm>
        </p:grpSpPr>
        <p:grpSp>
          <p:nvGrpSpPr>
            <p:cNvPr id="224" name="Google Shape;224;p16"/>
            <p:cNvGrpSpPr/>
            <p:nvPr/>
          </p:nvGrpSpPr>
          <p:grpSpPr>
            <a:xfrm>
              <a:off x="313198" y="997155"/>
              <a:ext cx="8316318" cy="3938700"/>
              <a:chOff x="313198" y="997155"/>
              <a:chExt cx="8316318" cy="3938700"/>
            </a:xfrm>
          </p:grpSpPr>
          <p:pic>
            <p:nvPicPr>
              <p:cNvPr id="225" name="Google Shape;225;p1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460823" y="997155"/>
                <a:ext cx="4195800" cy="3938700"/>
              </a:xfrm>
              <a:prstGeom prst="roundRect">
                <a:avLst>
                  <a:gd fmla="val 8715" name="adj"/>
                </a:avLst>
              </a:prstGeom>
              <a:noFill/>
              <a:ln>
                <a:noFill/>
              </a:ln>
            </p:spPr>
          </p:pic>
          <p:grpSp>
            <p:nvGrpSpPr>
              <p:cNvPr id="226" name="Google Shape;226;p16"/>
              <p:cNvGrpSpPr/>
              <p:nvPr/>
            </p:nvGrpSpPr>
            <p:grpSpPr>
              <a:xfrm>
                <a:off x="313198" y="997155"/>
                <a:ext cx="8316318" cy="3938700"/>
                <a:chOff x="313198" y="997155"/>
                <a:chExt cx="8316318" cy="3938700"/>
              </a:xfrm>
            </p:grpSpPr>
            <p:pic>
              <p:nvPicPr>
                <p:cNvPr id="227" name="Google Shape;227;p1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313198" y="997155"/>
                  <a:ext cx="4195800" cy="3938700"/>
                </a:xfrm>
                <a:prstGeom prst="roundRect">
                  <a:avLst>
                    <a:gd fmla="val 8715" name="adj"/>
                  </a:avLst>
                </a:prstGeom>
                <a:noFill/>
                <a:ln>
                  <a:noFill/>
                </a:ln>
              </p:spPr>
            </p:pic>
            <p:pic>
              <p:nvPicPr>
                <p:cNvPr id="228" name="Google Shape;228;p16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4494016" y="997155"/>
                  <a:ext cx="4135500" cy="3938400"/>
                </a:xfrm>
                <a:prstGeom prst="roundRect">
                  <a:avLst>
                    <a:gd fmla="val 8698" name="adj"/>
                  </a:avLst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229" name="Google Shape;229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3387" y="1093875"/>
              <a:ext cx="691825" cy="39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1932" y="1201034"/>
              <a:ext cx="414734" cy="18168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1" name="Google Shape;231;p16"/>
            <p:cNvGrpSpPr/>
            <p:nvPr/>
          </p:nvGrpSpPr>
          <p:grpSpPr>
            <a:xfrm>
              <a:off x="3141219" y="1188066"/>
              <a:ext cx="4450934" cy="207611"/>
              <a:chOff x="3592400" y="1139350"/>
              <a:chExt cx="4770050" cy="339013"/>
            </a:xfrm>
          </p:grpSpPr>
          <p:pic>
            <p:nvPicPr>
              <p:cNvPr id="232" name="Google Shape;232;p16"/>
              <p:cNvPicPr preferRelativeResize="0"/>
              <p:nvPr/>
            </p:nvPicPr>
            <p:blipFill rotWithShape="1">
              <a:blip r:embed="rId7">
                <a:alphaModFix amt="76000"/>
              </a:blip>
              <a:srcRect b="7511" l="3181" r="2682" t="6050"/>
              <a:stretch/>
            </p:blipFill>
            <p:spPr>
              <a:xfrm>
                <a:off x="3592400" y="1139350"/>
                <a:ext cx="1573500" cy="339000"/>
              </a:xfrm>
              <a:prstGeom prst="roundRect">
                <a:avLst>
                  <a:gd fmla="val 50000" name="adj"/>
                </a:avLst>
              </a:prstGeom>
              <a:noFill/>
              <a:ln>
                <a:noFill/>
              </a:ln>
            </p:spPr>
          </p:pic>
          <p:pic>
            <p:nvPicPr>
              <p:cNvPr id="233" name="Google Shape;233;p1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3796275" y="1180875"/>
                <a:ext cx="166650" cy="2422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4" name="Google Shape;234;p16"/>
              <p:cNvSpPr txBox="1"/>
              <p:nvPr/>
            </p:nvSpPr>
            <p:spPr>
              <a:xfrm>
                <a:off x="4114638" y="1254700"/>
                <a:ext cx="924300" cy="10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FFFFFF"/>
                    </a:solidFill>
                    <a:latin typeface="Pinyon Script"/>
                    <a:ea typeface="Pinyon Script"/>
                    <a:cs typeface="Pinyon Script"/>
                    <a:sym typeface="Pinyon Script"/>
                  </a:rPr>
                  <a:t>900</a:t>
                </a:r>
                <a:endParaRPr sz="10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endParaRPr>
              </a:p>
            </p:txBody>
          </p:sp>
          <p:pic>
            <p:nvPicPr>
              <p:cNvPr id="235" name="Google Shape;235;p16"/>
              <p:cNvPicPr preferRelativeResize="0"/>
              <p:nvPr/>
            </p:nvPicPr>
            <p:blipFill rotWithShape="1">
              <a:blip r:embed="rId7">
                <a:alphaModFix amt="76000"/>
              </a:blip>
              <a:srcRect b="7511" l="3181" r="2682" t="6050"/>
              <a:stretch/>
            </p:blipFill>
            <p:spPr>
              <a:xfrm>
                <a:off x="5190675" y="1139363"/>
                <a:ext cx="1573500" cy="339000"/>
              </a:xfrm>
              <a:prstGeom prst="roundRect">
                <a:avLst>
                  <a:gd fmla="val 50000" name="adj"/>
                </a:avLst>
              </a:prstGeom>
              <a:noFill/>
              <a:ln>
                <a:noFill/>
              </a:ln>
            </p:spPr>
          </p:pic>
          <p:sp>
            <p:nvSpPr>
              <p:cNvPr id="236" name="Google Shape;236;p16"/>
              <p:cNvSpPr txBox="1"/>
              <p:nvPr/>
            </p:nvSpPr>
            <p:spPr>
              <a:xfrm>
                <a:off x="5712913" y="1254713"/>
                <a:ext cx="924300" cy="10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FFFFFF"/>
                    </a:solidFill>
                    <a:latin typeface="Pinyon Script"/>
                    <a:ea typeface="Pinyon Script"/>
                    <a:cs typeface="Pinyon Script"/>
                    <a:sym typeface="Pinyon Script"/>
                  </a:rPr>
                  <a:t>1200</a:t>
                </a:r>
                <a:endParaRPr sz="10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endParaRPr>
              </a:p>
            </p:txBody>
          </p:sp>
          <p:pic>
            <p:nvPicPr>
              <p:cNvPr id="237" name="Google Shape;237;p16"/>
              <p:cNvPicPr preferRelativeResize="0"/>
              <p:nvPr/>
            </p:nvPicPr>
            <p:blipFill rotWithShape="1">
              <a:blip r:embed="rId7">
                <a:alphaModFix amt="76000"/>
              </a:blip>
              <a:srcRect b="7511" l="3181" r="2682" t="6050"/>
              <a:stretch/>
            </p:blipFill>
            <p:spPr>
              <a:xfrm>
                <a:off x="6788950" y="1139350"/>
                <a:ext cx="1573500" cy="339000"/>
              </a:xfrm>
              <a:prstGeom prst="roundRect">
                <a:avLst>
                  <a:gd fmla="val 50000" name="adj"/>
                </a:avLst>
              </a:prstGeom>
              <a:noFill/>
              <a:ln>
                <a:noFill/>
              </a:ln>
            </p:spPr>
          </p:pic>
          <p:sp>
            <p:nvSpPr>
              <p:cNvPr id="238" name="Google Shape;238;p16"/>
              <p:cNvSpPr txBox="1"/>
              <p:nvPr/>
            </p:nvSpPr>
            <p:spPr>
              <a:xfrm>
                <a:off x="7311188" y="1254525"/>
                <a:ext cx="924300" cy="10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FFFFFF"/>
                    </a:solidFill>
                    <a:latin typeface="Pinyon Script"/>
                    <a:ea typeface="Pinyon Script"/>
                    <a:cs typeface="Pinyon Script"/>
                    <a:sym typeface="Pinyon Script"/>
                  </a:rPr>
                  <a:t>1200</a:t>
                </a:r>
                <a:endParaRPr sz="10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endParaRPr>
              </a:p>
            </p:txBody>
          </p:sp>
          <p:pic>
            <p:nvPicPr>
              <p:cNvPr id="239" name="Google Shape;239;p16"/>
              <p:cNvPicPr preferRelativeResize="0"/>
              <p:nvPr/>
            </p:nvPicPr>
            <p:blipFill rotWithShape="1">
              <a:blip r:embed="rId9">
                <a:alphaModFix/>
              </a:blip>
              <a:srcRect b="10331" l="9744" r="10121" t="10069"/>
              <a:stretch/>
            </p:blipFill>
            <p:spPr>
              <a:xfrm>
                <a:off x="5346863" y="1206851"/>
                <a:ext cx="185100" cy="183900"/>
              </a:xfrm>
              <a:prstGeom prst="ellipse">
                <a:avLst/>
              </a:prstGeom>
              <a:noFill/>
              <a:ln>
                <a:noFill/>
              </a:ln>
            </p:spPr>
          </p:pic>
          <p:pic>
            <p:nvPicPr>
              <p:cNvPr id="240" name="Google Shape;240;p16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 rot="10800000">
                <a:off x="7002000" y="1196639"/>
                <a:ext cx="157450" cy="2289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41" name="Google Shape;241;p16"/>
            <p:cNvSpPr/>
            <p:nvPr/>
          </p:nvSpPr>
          <p:spPr>
            <a:xfrm>
              <a:off x="1513825" y="2099050"/>
              <a:ext cx="154200" cy="133800"/>
            </a:xfrm>
            <a:prstGeom prst="ellipse">
              <a:avLst/>
            </a:prstGeom>
            <a:gradFill>
              <a:gsLst>
                <a:gs pos="0">
                  <a:srgbClr val="9900FF"/>
                </a:gs>
                <a:gs pos="50000">
                  <a:srgbClr val="20124D"/>
                </a:gs>
                <a:gs pos="100000">
                  <a:srgbClr val="9900FF"/>
                </a:gs>
              </a:gsLst>
              <a:lin ang="5400012" scaled="0"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1359625" y="3138475"/>
              <a:ext cx="154200" cy="133800"/>
            </a:xfrm>
            <a:prstGeom prst="ellipse">
              <a:avLst/>
            </a:prstGeom>
            <a:gradFill>
              <a:gsLst>
                <a:gs pos="0">
                  <a:srgbClr val="9900FF"/>
                </a:gs>
                <a:gs pos="50000">
                  <a:srgbClr val="20124D"/>
                </a:gs>
                <a:gs pos="100000">
                  <a:srgbClr val="9900FF"/>
                </a:gs>
              </a:gsLst>
              <a:lin ang="5400012" scaled="0"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3" name="Google Shape;243;p16"/>
            <p:cNvGrpSpPr/>
            <p:nvPr/>
          </p:nvGrpSpPr>
          <p:grpSpPr>
            <a:xfrm>
              <a:off x="1451462" y="2029150"/>
              <a:ext cx="278938" cy="273600"/>
              <a:chOff x="8629537" y="806525"/>
              <a:chExt cx="278938" cy="273600"/>
            </a:xfrm>
          </p:grpSpPr>
          <p:pic>
            <p:nvPicPr>
              <p:cNvPr id="244" name="Google Shape;244;p16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8629537" y="806525"/>
                <a:ext cx="278938" cy="2736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5" name="Google Shape;245;p16"/>
              <p:cNvSpPr/>
              <p:nvPr/>
            </p:nvSpPr>
            <p:spPr>
              <a:xfrm>
                <a:off x="8690400" y="871325"/>
                <a:ext cx="154800" cy="144000"/>
              </a:xfrm>
              <a:prstGeom prst="ellipse">
                <a:avLst/>
              </a:prstGeom>
              <a:gradFill>
                <a:gsLst>
                  <a:gs pos="0">
                    <a:srgbClr val="9900FF"/>
                  </a:gs>
                  <a:gs pos="50000">
                    <a:srgbClr val="20124D"/>
                  </a:gs>
                  <a:gs pos="100000">
                    <a:srgbClr val="9900FF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6" name="Google Shape;246;p16"/>
            <p:cNvGrpSpPr/>
            <p:nvPr/>
          </p:nvGrpSpPr>
          <p:grpSpPr>
            <a:xfrm>
              <a:off x="1297262" y="3068575"/>
              <a:ext cx="278938" cy="273600"/>
              <a:chOff x="8629537" y="806525"/>
              <a:chExt cx="278938" cy="273600"/>
            </a:xfrm>
          </p:grpSpPr>
          <p:pic>
            <p:nvPicPr>
              <p:cNvPr id="247" name="Google Shape;247;p16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8629537" y="806525"/>
                <a:ext cx="278938" cy="2736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8" name="Google Shape;248;p16"/>
              <p:cNvSpPr/>
              <p:nvPr/>
            </p:nvSpPr>
            <p:spPr>
              <a:xfrm>
                <a:off x="8690400" y="871325"/>
                <a:ext cx="154800" cy="144000"/>
              </a:xfrm>
              <a:prstGeom prst="ellipse">
                <a:avLst/>
              </a:prstGeom>
              <a:gradFill>
                <a:gsLst>
                  <a:gs pos="0">
                    <a:srgbClr val="9900FF"/>
                  </a:gs>
                  <a:gs pos="50000">
                    <a:srgbClr val="20124D"/>
                  </a:gs>
                  <a:gs pos="100000">
                    <a:srgbClr val="9900FF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6"/>
            <p:cNvGrpSpPr/>
            <p:nvPr/>
          </p:nvGrpSpPr>
          <p:grpSpPr>
            <a:xfrm>
              <a:off x="2103462" y="3457475"/>
              <a:ext cx="278938" cy="273600"/>
              <a:chOff x="8629537" y="806525"/>
              <a:chExt cx="278938" cy="273600"/>
            </a:xfrm>
          </p:grpSpPr>
          <p:pic>
            <p:nvPicPr>
              <p:cNvPr id="250" name="Google Shape;250;p16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8629537" y="806525"/>
                <a:ext cx="278938" cy="2736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1" name="Google Shape;251;p16"/>
              <p:cNvSpPr/>
              <p:nvPr/>
            </p:nvSpPr>
            <p:spPr>
              <a:xfrm>
                <a:off x="8690400" y="871325"/>
                <a:ext cx="154800" cy="144000"/>
              </a:xfrm>
              <a:prstGeom prst="ellipse">
                <a:avLst/>
              </a:prstGeom>
              <a:gradFill>
                <a:gsLst>
                  <a:gs pos="0">
                    <a:srgbClr val="9900FF"/>
                  </a:gs>
                  <a:gs pos="50000">
                    <a:srgbClr val="20124D"/>
                  </a:gs>
                  <a:gs pos="100000">
                    <a:srgbClr val="9900FF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2" name="Google Shape;252;p16"/>
            <p:cNvGrpSpPr/>
            <p:nvPr/>
          </p:nvGrpSpPr>
          <p:grpSpPr>
            <a:xfrm>
              <a:off x="3913312" y="3842925"/>
              <a:ext cx="278938" cy="273600"/>
              <a:chOff x="8629537" y="806525"/>
              <a:chExt cx="278938" cy="273600"/>
            </a:xfrm>
          </p:grpSpPr>
          <p:pic>
            <p:nvPicPr>
              <p:cNvPr id="253" name="Google Shape;253;p16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8629537" y="806525"/>
                <a:ext cx="278938" cy="2736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4" name="Google Shape;254;p16"/>
              <p:cNvSpPr/>
              <p:nvPr/>
            </p:nvSpPr>
            <p:spPr>
              <a:xfrm>
                <a:off x="8690400" y="871325"/>
                <a:ext cx="154800" cy="144000"/>
              </a:xfrm>
              <a:prstGeom prst="ellipse">
                <a:avLst/>
              </a:prstGeom>
              <a:gradFill>
                <a:gsLst>
                  <a:gs pos="0">
                    <a:srgbClr val="9900FF"/>
                  </a:gs>
                  <a:gs pos="50000">
                    <a:srgbClr val="20124D"/>
                  </a:gs>
                  <a:gs pos="100000">
                    <a:srgbClr val="9900FF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5" name="Google Shape;255;p16"/>
            <p:cNvGrpSpPr/>
            <p:nvPr/>
          </p:nvGrpSpPr>
          <p:grpSpPr>
            <a:xfrm>
              <a:off x="5305937" y="3982725"/>
              <a:ext cx="278938" cy="273600"/>
              <a:chOff x="8629537" y="806525"/>
              <a:chExt cx="278938" cy="273600"/>
            </a:xfrm>
          </p:grpSpPr>
          <p:pic>
            <p:nvPicPr>
              <p:cNvPr id="256" name="Google Shape;256;p16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8629537" y="806525"/>
                <a:ext cx="278938" cy="2736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7" name="Google Shape;257;p16"/>
              <p:cNvSpPr/>
              <p:nvPr/>
            </p:nvSpPr>
            <p:spPr>
              <a:xfrm>
                <a:off x="8690400" y="871325"/>
                <a:ext cx="154800" cy="144000"/>
              </a:xfrm>
              <a:prstGeom prst="ellipse">
                <a:avLst/>
              </a:prstGeom>
              <a:gradFill>
                <a:gsLst>
                  <a:gs pos="0">
                    <a:srgbClr val="9900FF"/>
                  </a:gs>
                  <a:gs pos="50000">
                    <a:srgbClr val="20124D"/>
                  </a:gs>
                  <a:gs pos="100000">
                    <a:srgbClr val="9900FF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8" name="Google Shape;258;p16"/>
            <p:cNvGrpSpPr/>
            <p:nvPr/>
          </p:nvGrpSpPr>
          <p:grpSpPr>
            <a:xfrm>
              <a:off x="7001737" y="3457475"/>
              <a:ext cx="278938" cy="273600"/>
              <a:chOff x="8629537" y="806525"/>
              <a:chExt cx="278938" cy="273600"/>
            </a:xfrm>
          </p:grpSpPr>
          <p:pic>
            <p:nvPicPr>
              <p:cNvPr id="259" name="Google Shape;259;p16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8629537" y="806525"/>
                <a:ext cx="278938" cy="2736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0" name="Google Shape;260;p16"/>
              <p:cNvSpPr/>
              <p:nvPr/>
            </p:nvSpPr>
            <p:spPr>
              <a:xfrm>
                <a:off x="8690400" y="871325"/>
                <a:ext cx="154800" cy="144000"/>
              </a:xfrm>
              <a:prstGeom prst="ellipse">
                <a:avLst/>
              </a:prstGeom>
              <a:gradFill>
                <a:gsLst>
                  <a:gs pos="0">
                    <a:srgbClr val="9900FF"/>
                  </a:gs>
                  <a:gs pos="50000">
                    <a:srgbClr val="20124D"/>
                  </a:gs>
                  <a:gs pos="100000">
                    <a:srgbClr val="9900FF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1" name="Google Shape;261;p16"/>
            <p:cNvGrpSpPr/>
            <p:nvPr/>
          </p:nvGrpSpPr>
          <p:grpSpPr>
            <a:xfrm>
              <a:off x="1820350" y="1631150"/>
              <a:ext cx="345000" cy="287000"/>
              <a:chOff x="4260025" y="659800"/>
              <a:chExt cx="345000" cy="287000"/>
            </a:xfrm>
          </p:grpSpPr>
          <p:grpSp>
            <p:nvGrpSpPr>
              <p:cNvPr id="262" name="Google Shape;262;p16"/>
              <p:cNvGrpSpPr/>
              <p:nvPr/>
            </p:nvGrpSpPr>
            <p:grpSpPr>
              <a:xfrm>
                <a:off x="4293062" y="659800"/>
                <a:ext cx="278938" cy="273600"/>
                <a:chOff x="8629537" y="806525"/>
                <a:chExt cx="278938" cy="273600"/>
              </a:xfrm>
            </p:grpSpPr>
            <p:pic>
              <p:nvPicPr>
                <p:cNvPr id="263" name="Google Shape;263;p16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8629537" y="806525"/>
                  <a:ext cx="278938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64" name="Google Shape;264;p16"/>
                <p:cNvSpPr/>
                <p:nvPr/>
              </p:nvSpPr>
              <p:spPr>
                <a:xfrm>
                  <a:off x="8690400" y="871325"/>
                  <a:ext cx="154800" cy="144000"/>
                </a:xfrm>
                <a:prstGeom prst="ellipse">
                  <a:avLst/>
                </a:prstGeom>
                <a:gradFill>
                  <a:gsLst>
                    <a:gs pos="0">
                      <a:srgbClr val="9900FF"/>
                    </a:gs>
                    <a:gs pos="50000">
                      <a:srgbClr val="20124D"/>
                    </a:gs>
                    <a:gs pos="100000">
                      <a:srgbClr val="9900FF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800">
                    <a:solidFill>
                      <a:srgbClr val="EFEFEF"/>
                    </a:solidFill>
                  </a:endParaRPr>
                </a:p>
              </p:txBody>
            </p:sp>
          </p:grpSp>
          <p:sp>
            <p:nvSpPr>
              <p:cNvPr id="265" name="Google Shape;265;p16"/>
              <p:cNvSpPr txBox="1"/>
              <p:nvPr/>
            </p:nvSpPr>
            <p:spPr>
              <a:xfrm>
                <a:off x="4260025" y="673200"/>
                <a:ext cx="345000" cy="27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rPr>
                  <a:t>1</a:t>
                </a:r>
                <a:endParaRPr b="1" sz="600">
                  <a:solidFill>
                    <a:srgbClr val="F3F3F3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</p:grpSp>
        <p:grpSp>
          <p:nvGrpSpPr>
            <p:cNvPr id="266" name="Google Shape;266;p16"/>
            <p:cNvGrpSpPr/>
            <p:nvPr/>
          </p:nvGrpSpPr>
          <p:grpSpPr>
            <a:xfrm>
              <a:off x="1418425" y="2022450"/>
              <a:ext cx="345000" cy="287000"/>
              <a:chOff x="4260025" y="659800"/>
              <a:chExt cx="345000" cy="287000"/>
            </a:xfrm>
          </p:grpSpPr>
          <p:grpSp>
            <p:nvGrpSpPr>
              <p:cNvPr id="267" name="Google Shape;267;p16"/>
              <p:cNvGrpSpPr/>
              <p:nvPr/>
            </p:nvGrpSpPr>
            <p:grpSpPr>
              <a:xfrm>
                <a:off x="4293062" y="659800"/>
                <a:ext cx="278938" cy="273600"/>
                <a:chOff x="8629537" y="806525"/>
                <a:chExt cx="278938" cy="273600"/>
              </a:xfrm>
            </p:grpSpPr>
            <p:pic>
              <p:nvPicPr>
                <p:cNvPr id="268" name="Google Shape;268;p16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8629537" y="806525"/>
                  <a:ext cx="278938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69" name="Google Shape;269;p16"/>
                <p:cNvSpPr/>
                <p:nvPr/>
              </p:nvSpPr>
              <p:spPr>
                <a:xfrm>
                  <a:off x="8690400" y="871325"/>
                  <a:ext cx="154800" cy="144000"/>
                </a:xfrm>
                <a:prstGeom prst="ellipse">
                  <a:avLst/>
                </a:prstGeom>
                <a:gradFill>
                  <a:gsLst>
                    <a:gs pos="0">
                      <a:srgbClr val="9900FF"/>
                    </a:gs>
                    <a:gs pos="50000">
                      <a:srgbClr val="20124D"/>
                    </a:gs>
                    <a:gs pos="100000">
                      <a:srgbClr val="9900FF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800">
                    <a:solidFill>
                      <a:srgbClr val="EFEFEF"/>
                    </a:solidFill>
                  </a:endParaRPr>
                </a:p>
              </p:txBody>
            </p:sp>
          </p:grpSp>
          <p:sp>
            <p:nvSpPr>
              <p:cNvPr id="270" name="Google Shape;270;p16"/>
              <p:cNvSpPr txBox="1"/>
              <p:nvPr/>
            </p:nvSpPr>
            <p:spPr>
              <a:xfrm>
                <a:off x="4260025" y="673200"/>
                <a:ext cx="345000" cy="27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rPr>
                  <a:t>2</a:t>
                </a:r>
                <a:endParaRPr b="1" sz="600">
                  <a:solidFill>
                    <a:srgbClr val="F3F3F3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</p:grpSp>
        <p:grpSp>
          <p:nvGrpSpPr>
            <p:cNvPr id="271" name="Google Shape;271;p16"/>
            <p:cNvGrpSpPr/>
            <p:nvPr/>
          </p:nvGrpSpPr>
          <p:grpSpPr>
            <a:xfrm>
              <a:off x="1761800" y="2606750"/>
              <a:ext cx="345000" cy="287000"/>
              <a:chOff x="4260025" y="659800"/>
              <a:chExt cx="345000" cy="287000"/>
            </a:xfrm>
          </p:grpSpPr>
          <p:grpSp>
            <p:nvGrpSpPr>
              <p:cNvPr id="272" name="Google Shape;272;p16"/>
              <p:cNvGrpSpPr/>
              <p:nvPr/>
            </p:nvGrpSpPr>
            <p:grpSpPr>
              <a:xfrm>
                <a:off x="4293062" y="659800"/>
                <a:ext cx="278938" cy="273600"/>
                <a:chOff x="8629537" y="806525"/>
                <a:chExt cx="278938" cy="273600"/>
              </a:xfrm>
            </p:grpSpPr>
            <p:pic>
              <p:nvPicPr>
                <p:cNvPr id="273" name="Google Shape;273;p16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8629537" y="806525"/>
                  <a:ext cx="278938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4" name="Google Shape;274;p16"/>
                <p:cNvSpPr/>
                <p:nvPr/>
              </p:nvSpPr>
              <p:spPr>
                <a:xfrm>
                  <a:off x="8690400" y="871325"/>
                  <a:ext cx="154800" cy="144000"/>
                </a:xfrm>
                <a:prstGeom prst="ellipse">
                  <a:avLst/>
                </a:prstGeom>
                <a:gradFill>
                  <a:gsLst>
                    <a:gs pos="0">
                      <a:srgbClr val="9900FF"/>
                    </a:gs>
                    <a:gs pos="50000">
                      <a:srgbClr val="20124D"/>
                    </a:gs>
                    <a:gs pos="100000">
                      <a:srgbClr val="9900FF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800">
                    <a:solidFill>
                      <a:srgbClr val="EFEFEF"/>
                    </a:solidFill>
                  </a:endParaRPr>
                </a:p>
              </p:txBody>
            </p:sp>
          </p:grpSp>
          <p:sp>
            <p:nvSpPr>
              <p:cNvPr id="275" name="Google Shape;275;p16"/>
              <p:cNvSpPr txBox="1"/>
              <p:nvPr/>
            </p:nvSpPr>
            <p:spPr>
              <a:xfrm>
                <a:off x="4260025" y="673200"/>
                <a:ext cx="345000" cy="27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rPr>
                  <a:t>3</a:t>
                </a:r>
                <a:endParaRPr b="1" sz="600">
                  <a:solidFill>
                    <a:srgbClr val="F3F3F3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</p:grpSp>
        <p:grpSp>
          <p:nvGrpSpPr>
            <p:cNvPr id="276" name="Google Shape;276;p16"/>
            <p:cNvGrpSpPr/>
            <p:nvPr/>
          </p:nvGrpSpPr>
          <p:grpSpPr>
            <a:xfrm>
              <a:off x="1264225" y="3061875"/>
              <a:ext cx="345000" cy="287000"/>
              <a:chOff x="4260025" y="659800"/>
              <a:chExt cx="345000" cy="287000"/>
            </a:xfrm>
          </p:grpSpPr>
          <p:grpSp>
            <p:nvGrpSpPr>
              <p:cNvPr id="277" name="Google Shape;277;p16"/>
              <p:cNvGrpSpPr/>
              <p:nvPr/>
            </p:nvGrpSpPr>
            <p:grpSpPr>
              <a:xfrm>
                <a:off x="4293062" y="659800"/>
                <a:ext cx="278938" cy="273600"/>
                <a:chOff x="8629537" y="806525"/>
                <a:chExt cx="278938" cy="273600"/>
              </a:xfrm>
            </p:grpSpPr>
            <p:pic>
              <p:nvPicPr>
                <p:cNvPr id="278" name="Google Shape;278;p16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8629537" y="806525"/>
                  <a:ext cx="278938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9" name="Google Shape;279;p16"/>
                <p:cNvSpPr/>
                <p:nvPr/>
              </p:nvSpPr>
              <p:spPr>
                <a:xfrm>
                  <a:off x="8690400" y="871325"/>
                  <a:ext cx="154800" cy="144000"/>
                </a:xfrm>
                <a:prstGeom prst="ellipse">
                  <a:avLst/>
                </a:prstGeom>
                <a:gradFill>
                  <a:gsLst>
                    <a:gs pos="0">
                      <a:srgbClr val="9900FF"/>
                    </a:gs>
                    <a:gs pos="50000">
                      <a:srgbClr val="20124D"/>
                    </a:gs>
                    <a:gs pos="100000">
                      <a:srgbClr val="9900FF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800">
                    <a:solidFill>
                      <a:srgbClr val="EFEFEF"/>
                    </a:solidFill>
                  </a:endParaRPr>
                </a:p>
              </p:txBody>
            </p:sp>
          </p:grpSp>
          <p:sp>
            <p:nvSpPr>
              <p:cNvPr id="280" name="Google Shape;280;p16"/>
              <p:cNvSpPr txBox="1"/>
              <p:nvPr/>
            </p:nvSpPr>
            <p:spPr>
              <a:xfrm>
                <a:off x="4260025" y="673200"/>
                <a:ext cx="345000" cy="27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rPr>
                  <a:t>4</a:t>
                </a:r>
                <a:endParaRPr b="1" sz="600">
                  <a:solidFill>
                    <a:srgbClr val="F3F3F3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</p:grpSp>
        <p:grpSp>
          <p:nvGrpSpPr>
            <p:cNvPr id="281" name="Google Shape;281;p16"/>
            <p:cNvGrpSpPr/>
            <p:nvPr/>
          </p:nvGrpSpPr>
          <p:grpSpPr>
            <a:xfrm>
              <a:off x="2070425" y="3450775"/>
              <a:ext cx="345000" cy="287000"/>
              <a:chOff x="4260025" y="659800"/>
              <a:chExt cx="345000" cy="287000"/>
            </a:xfrm>
          </p:grpSpPr>
          <p:grpSp>
            <p:nvGrpSpPr>
              <p:cNvPr id="282" name="Google Shape;282;p16"/>
              <p:cNvGrpSpPr/>
              <p:nvPr/>
            </p:nvGrpSpPr>
            <p:grpSpPr>
              <a:xfrm>
                <a:off x="4293062" y="659800"/>
                <a:ext cx="278938" cy="273600"/>
                <a:chOff x="8629537" y="806525"/>
                <a:chExt cx="278938" cy="273600"/>
              </a:xfrm>
            </p:grpSpPr>
            <p:pic>
              <p:nvPicPr>
                <p:cNvPr id="283" name="Google Shape;283;p16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8629537" y="806525"/>
                  <a:ext cx="278938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84" name="Google Shape;284;p16"/>
                <p:cNvSpPr/>
                <p:nvPr/>
              </p:nvSpPr>
              <p:spPr>
                <a:xfrm>
                  <a:off x="8690400" y="871325"/>
                  <a:ext cx="154800" cy="144000"/>
                </a:xfrm>
                <a:prstGeom prst="ellipse">
                  <a:avLst/>
                </a:prstGeom>
                <a:gradFill>
                  <a:gsLst>
                    <a:gs pos="0">
                      <a:srgbClr val="9900FF"/>
                    </a:gs>
                    <a:gs pos="50000">
                      <a:srgbClr val="20124D"/>
                    </a:gs>
                    <a:gs pos="100000">
                      <a:srgbClr val="9900FF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800">
                    <a:solidFill>
                      <a:srgbClr val="EFEFEF"/>
                    </a:solidFill>
                  </a:endParaRPr>
                </a:p>
              </p:txBody>
            </p:sp>
          </p:grpSp>
          <p:sp>
            <p:nvSpPr>
              <p:cNvPr id="285" name="Google Shape;285;p16"/>
              <p:cNvSpPr txBox="1"/>
              <p:nvPr/>
            </p:nvSpPr>
            <p:spPr>
              <a:xfrm>
                <a:off x="4260025" y="673200"/>
                <a:ext cx="345000" cy="27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rPr>
                  <a:t>5</a:t>
                </a:r>
                <a:endParaRPr b="1" sz="600">
                  <a:solidFill>
                    <a:srgbClr val="F3F3F3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</p:grpSp>
        <p:grpSp>
          <p:nvGrpSpPr>
            <p:cNvPr id="286" name="Google Shape;286;p16"/>
            <p:cNvGrpSpPr/>
            <p:nvPr/>
          </p:nvGrpSpPr>
          <p:grpSpPr>
            <a:xfrm>
              <a:off x="2564675" y="4226975"/>
              <a:ext cx="345000" cy="287000"/>
              <a:chOff x="4260025" y="659800"/>
              <a:chExt cx="345000" cy="287000"/>
            </a:xfrm>
          </p:grpSpPr>
          <p:grpSp>
            <p:nvGrpSpPr>
              <p:cNvPr id="287" name="Google Shape;287;p16"/>
              <p:cNvGrpSpPr/>
              <p:nvPr/>
            </p:nvGrpSpPr>
            <p:grpSpPr>
              <a:xfrm>
                <a:off x="4293062" y="659800"/>
                <a:ext cx="278938" cy="273600"/>
                <a:chOff x="8629537" y="806525"/>
                <a:chExt cx="278938" cy="273600"/>
              </a:xfrm>
            </p:grpSpPr>
            <p:pic>
              <p:nvPicPr>
                <p:cNvPr id="288" name="Google Shape;288;p16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8629537" y="806525"/>
                  <a:ext cx="278938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89" name="Google Shape;289;p16"/>
                <p:cNvSpPr/>
                <p:nvPr/>
              </p:nvSpPr>
              <p:spPr>
                <a:xfrm>
                  <a:off x="8690400" y="871325"/>
                  <a:ext cx="154800" cy="144000"/>
                </a:xfrm>
                <a:prstGeom prst="ellipse">
                  <a:avLst/>
                </a:prstGeom>
                <a:gradFill>
                  <a:gsLst>
                    <a:gs pos="0">
                      <a:srgbClr val="9900FF"/>
                    </a:gs>
                    <a:gs pos="50000">
                      <a:srgbClr val="20124D"/>
                    </a:gs>
                    <a:gs pos="100000">
                      <a:srgbClr val="9900FF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800">
                    <a:solidFill>
                      <a:srgbClr val="EFEFEF"/>
                    </a:solidFill>
                  </a:endParaRPr>
                </a:p>
              </p:txBody>
            </p:sp>
          </p:grpSp>
          <p:sp>
            <p:nvSpPr>
              <p:cNvPr id="290" name="Google Shape;290;p16"/>
              <p:cNvSpPr txBox="1"/>
              <p:nvPr/>
            </p:nvSpPr>
            <p:spPr>
              <a:xfrm>
                <a:off x="4260025" y="673200"/>
                <a:ext cx="345000" cy="27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rPr>
                  <a:t>6</a:t>
                </a:r>
                <a:endParaRPr b="1" sz="600">
                  <a:solidFill>
                    <a:srgbClr val="F3F3F3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</p:grpSp>
        <p:grpSp>
          <p:nvGrpSpPr>
            <p:cNvPr id="291" name="Google Shape;291;p16"/>
            <p:cNvGrpSpPr/>
            <p:nvPr/>
          </p:nvGrpSpPr>
          <p:grpSpPr>
            <a:xfrm>
              <a:off x="3880275" y="3836225"/>
              <a:ext cx="345000" cy="287000"/>
              <a:chOff x="4260025" y="659800"/>
              <a:chExt cx="345000" cy="287000"/>
            </a:xfrm>
          </p:grpSpPr>
          <p:grpSp>
            <p:nvGrpSpPr>
              <p:cNvPr id="292" name="Google Shape;292;p16"/>
              <p:cNvGrpSpPr/>
              <p:nvPr/>
            </p:nvGrpSpPr>
            <p:grpSpPr>
              <a:xfrm>
                <a:off x="4293062" y="659800"/>
                <a:ext cx="278938" cy="273600"/>
                <a:chOff x="8629537" y="806525"/>
                <a:chExt cx="278938" cy="273600"/>
              </a:xfrm>
            </p:grpSpPr>
            <p:pic>
              <p:nvPicPr>
                <p:cNvPr id="293" name="Google Shape;293;p16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8629537" y="806525"/>
                  <a:ext cx="278938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94" name="Google Shape;294;p16"/>
                <p:cNvSpPr/>
                <p:nvPr/>
              </p:nvSpPr>
              <p:spPr>
                <a:xfrm>
                  <a:off x="8690400" y="871325"/>
                  <a:ext cx="154800" cy="144000"/>
                </a:xfrm>
                <a:prstGeom prst="ellipse">
                  <a:avLst/>
                </a:prstGeom>
                <a:gradFill>
                  <a:gsLst>
                    <a:gs pos="0">
                      <a:srgbClr val="9900FF"/>
                    </a:gs>
                    <a:gs pos="50000">
                      <a:srgbClr val="20124D"/>
                    </a:gs>
                    <a:gs pos="100000">
                      <a:srgbClr val="9900FF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800">
                    <a:solidFill>
                      <a:srgbClr val="EFEFEF"/>
                    </a:solidFill>
                  </a:endParaRPr>
                </a:p>
              </p:txBody>
            </p:sp>
          </p:grpSp>
          <p:sp>
            <p:nvSpPr>
              <p:cNvPr id="295" name="Google Shape;295;p16"/>
              <p:cNvSpPr txBox="1"/>
              <p:nvPr/>
            </p:nvSpPr>
            <p:spPr>
              <a:xfrm>
                <a:off x="4260025" y="673200"/>
                <a:ext cx="345000" cy="27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rPr>
                  <a:t>7</a:t>
                </a:r>
                <a:endParaRPr b="1" sz="600">
                  <a:solidFill>
                    <a:srgbClr val="F3F3F3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</p:grpSp>
        <p:grpSp>
          <p:nvGrpSpPr>
            <p:cNvPr id="296" name="Google Shape;296;p16"/>
            <p:cNvGrpSpPr/>
            <p:nvPr/>
          </p:nvGrpSpPr>
          <p:grpSpPr>
            <a:xfrm>
              <a:off x="5272900" y="3976025"/>
              <a:ext cx="345000" cy="287000"/>
              <a:chOff x="4260025" y="659800"/>
              <a:chExt cx="345000" cy="287000"/>
            </a:xfrm>
          </p:grpSpPr>
          <p:grpSp>
            <p:nvGrpSpPr>
              <p:cNvPr id="297" name="Google Shape;297;p16"/>
              <p:cNvGrpSpPr/>
              <p:nvPr/>
            </p:nvGrpSpPr>
            <p:grpSpPr>
              <a:xfrm>
                <a:off x="4293062" y="659800"/>
                <a:ext cx="278938" cy="273600"/>
                <a:chOff x="8629537" y="806525"/>
                <a:chExt cx="278938" cy="273600"/>
              </a:xfrm>
            </p:grpSpPr>
            <p:pic>
              <p:nvPicPr>
                <p:cNvPr id="298" name="Google Shape;298;p16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8629537" y="806525"/>
                  <a:ext cx="278938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99" name="Google Shape;299;p16"/>
                <p:cNvSpPr/>
                <p:nvPr/>
              </p:nvSpPr>
              <p:spPr>
                <a:xfrm>
                  <a:off x="8690400" y="871325"/>
                  <a:ext cx="154800" cy="144000"/>
                </a:xfrm>
                <a:prstGeom prst="ellipse">
                  <a:avLst/>
                </a:prstGeom>
                <a:gradFill>
                  <a:gsLst>
                    <a:gs pos="0">
                      <a:srgbClr val="9900FF"/>
                    </a:gs>
                    <a:gs pos="50000">
                      <a:srgbClr val="20124D"/>
                    </a:gs>
                    <a:gs pos="100000">
                      <a:srgbClr val="9900FF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800">
                    <a:solidFill>
                      <a:srgbClr val="EFEFEF"/>
                    </a:solidFill>
                  </a:endParaRPr>
                </a:p>
              </p:txBody>
            </p:sp>
          </p:grpSp>
          <p:sp>
            <p:nvSpPr>
              <p:cNvPr id="300" name="Google Shape;300;p16"/>
              <p:cNvSpPr txBox="1"/>
              <p:nvPr/>
            </p:nvSpPr>
            <p:spPr>
              <a:xfrm>
                <a:off x="4260025" y="673200"/>
                <a:ext cx="345000" cy="27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rPr>
                  <a:t>8</a:t>
                </a:r>
                <a:endParaRPr b="1" sz="600">
                  <a:solidFill>
                    <a:srgbClr val="F3F3F3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</p:grpSp>
        <p:grpSp>
          <p:nvGrpSpPr>
            <p:cNvPr id="301" name="Google Shape;301;p16"/>
            <p:cNvGrpSpPr/>
            <p:nvPr/>
          </p:nvGrpSpPr>
          <p:grpSpPr>
            <a:xfrm>
              <a:off x="6968700" y="3450775"/>
              <a:ext cx="345000" cy="287000"/>
              <a:chOff x="4260025" y="659800"/>
              <a:chExt cx="345000" cy="287000"/>
            </a:xfrm>
          </p:grpSpPr>
          <p:grpSp>
            <p:nvGrpSpPr>
              <p:cNvPr id="302" name="Google Shape;302;p16"/>
              <p:cNvGrpSpPr/>
              <p:nvPr/>
            </p:nvGrpSpPr>
            <p:grpSpPr>
              <a:xfrm>
                <a:off x="4293062" y="659800"/>
                <a:ext cx="278938" cy="273600"/>
                <a:chOff x="8629537" y="806525"/>
                <a:chExt cx="278938" cy="273600"/>
              </a:xfrm>
            </p:grpSpPr>
            <p:pic>
              <p:nvPicPr>
                <p:cNvPr id="303" name="Google Shape;303;p16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8629537" y="806525"/>
                  <a:ext cx="278938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04" name="Google Shape;304;p16"/>
                <p:cNvSpPr/>
                <p:nvPr/>
              </p:nvSpPr>
              <p:spPr>
                <a:xfrm>
                  <a:off x="8690400" y="871325"/>
                  <a:ext cx="154800" cy="144000"/>
                </a:xfrm>
                <a:prstGeom prst="ellipse">
                  <a:avLst/>
                </a:prstGeom>
                <a:gradFill>
                  <a:gsLst>
                    <a:gs pos="0">
                      <a:srgbClr val="9900FF"/>
                    </a:gs>
                    <a:gs pos="50000">
                      <a:srgbClr val="20124D"/>
                    </a:gs>
                    <a:gs pos="100000">
                      <a:srgbClr val="9900FF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800">
                    <a:solidFill>
                      <a:srgbClr val="EFEFEF"/>
                    </a:solidFill>
                  </a:endParaRPr>
                </a:p>
              </p:txBody>
            </p:sp>
          </p:grpSp>
          <p:sp>
            <p:nvSpPr>
              <p:cNvPr id="305" name="Google Shape;305;p16"/>
              <p:cNvSpPr txBox="1"/>
              <p:nvPr/>
            </p:nvSpPr>
            <p:spPr>
              <a:xfrm>
                <a:off x="4260025" y="673200"/>
                <a:ext cx="345000" cy="27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rPr>
                  <a:t>10</a:t>
                </a:r>
                <a:endParaRPr b="1" sz="600">
                  <a:solidFill>
                    <a:srgbClr val="F3F3F3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</p:grpSp>
        <p:sp>
          <p:nvSpPr>
            <p:cNvPr id="306" name="Google Shape;306;p16"/>
            <p:cNvSpPr/>
            <p:nvPr/>
          </p:nvSpPr>
          <p:spPr>
            <a:xfrm>
              <a:off x="1668025" y="1868026"/>
              <a:ext cx="179121" cy="181705"/>
            </a:xfrm>
            <a:custGeom>
              <a:rect b="b" l="l" r="r" t="t"/>
              <a:pathLst>
                <a:path extrusionOk="0" h="4556" w="5627">
                  <a:moveTo>
                    <a:pt x="5627" y="0"/>
                  </a:moveTo>
                  <a:cubicBezTo>
                    <a:pt x="4689" y="759"/>
                    <a:pt x="938" y="3797"/>
                    <a:pt x="0" y="4556"/>
                  </a:cubicBezTo>
                </a:path>
              </a:pathLst>
            </a:custGeom>
            <a:noFill/>
            <a:ln cap="flat" cmpd="sng" w="38100">
              <a:solidFill>
                <a:srgbClr val="FFFF00"/>
              </a:solidFill>
              <a:prstDash val="dot"/>
              <a:round/>
              <a:headEnd len="med" w="med" type="none"/>
              <a:tailEnd len="med" w="med" type="none"/>
            </a:ln>
          </p:spPr>
        </p:sp>
        <p:sp>
          <p:nvSpPr>
            <p:cNvPr id="307" name="Google Shape;307;p16"/>
            <p:cNvSpPr/>
            <p:nvPr/>
          </p:nvSpPr>
          <p:spPr>
            <a:xfrm>
              <a:off x="1730399" y="2177150"/>
              <a:ext cx="594127" cy="482339"/>
            </a:xfrm>
            <a:custGeom>
              <a:rect b="b" l="l" r="r" t="t"/>
              <a:pathLst>
                <a:path extrusionOk="0" h="22776" w="25826">
                  <a:moveTo>
                    <a:pt x="0" y="0"/>
                  </a:moveTo>
                  <a:cubicBezTo>
                    <a:pt x="4243" y="2099"/>
                    <a:pt x="23088" y="8798"/>
                    <a:pt x="25455" y="12594"/>
                  </a:cubicBezTo>
                  <a:cubicBezTo>
                    <a:pt x="27822" y="16390"/>
                    <a:pt x="16077" y="21079"/>
                    <a:pt x="14201" y="22776"/>
                  </a:cubicBezTo>
                </a:path>
              </a:pathLst>
            </a:custGeom>
            <a:noFill/>
            <a:ln cap="flat" cmpd="sng" w="38100">
              <a:solidFill>
                <a:srgbClr val="FFFF00"/>
              </a:solidFill>
              <a:prstDash val="dot"/>
              <a:round/>
              <a:headEnd len="med" w="med" type="none"/>
              <a:tailEnd len="med" w="med" type="none"/>
            </a:ln>
          </p:spPr>
        </p:sp>
        <p:sp>
          <p:nvSpPr>
            <p:cNvPr id="308" name="Google Shape;308;p16"/>
            <p:cNvSpPr/>
            <p:nvPr/>
          </p:nvSpPr>
          <p:spPr>
            <a:xfrm>
              <a:off x="1319675" y="2776215"/>
              <a:ext cx="468925" cy="305275"/>
            </a:xfrm>
            <a:custGeom>
              <a:rect b="b" l="l" r="r" t="t"/>
              <a:pathLst>
                <a:path extrusionOk="0" h="12211" w="18757">
                  <a:moveTo>
                    <a:pt x="18757" y="153"/>
                  </a:moveTo>
                  <a:cubicBezTo>
                    <a:pt x="16212" y="332"/>
                    <a:pt x="6610" y="-785"/>
                    <a:pt x="3484" y="1225"/>
                  </a:cubicBezTo>
                  <a:cubicBezTo>
                    <a:pt x="358" y="3235"/>
                    <a:pt x="581" y="10380"/>
                    <a:pt x="0" y="12211"/>
                  </a:cubicBezTo>
                </a:path>
              </a:pathLst>
            </a:custGeom>
            <a:noFill/>
            <a:ln cap="flat" cmpd="sng" w="38100">
              <a:solidFill>
                <a:srgbClr val="FFFF00"/>
              </a:solidFill>
              <a:prstDash val="dot"/>
              <a:round/>
              <a:headEnd len="med" w="med" type="none"/>
              <a:tailEnd len="med" w="med" type="none"/>
            </a:ln>
          </p:spPr>
        </p:sp>
        <p:grpSp>
          <p:nvGrpSpPr>
            <p:cNvPr id="309" name="Google Shape;309;p16"/>
            <p:cNvGrpSpPr/>
            <p:nvPr/>
          </p:nvGrpSpPr>
          <p:grpSpPr>
            <a:xfrm>
              <a:off x="6010225" y="3549212"/>
              <a:ext cx="345000" cy="287000"/>
              <a:chOff x="4260025" y="659800"/>
              <a:chExt cx="345000" cy="287000"/>
            </a:xfrm>
          </p:grpSpPr>
          <p:grpSp>
            <p:nvGrpSpPr>
              <p:cNvPr id="310" name="Google Shape;310;p16"/>
              <p:cNvGrpSpPr/>
              <p:nvPr/>
            </p:nvGrpSpPr>
            <p:grpSpPr>
              <a:xfrm>
                <a:off x="4293062" y="659800"/>
                <a:ext cx="278938" cy="273600"/>
                <a:chOff x="8629537" y="806525"/>
                <a:chExt cx="278938" cy="273600"/>
              </a:xfrm>
            </p:grpSpPr>
            <p:pic>
              <p:nvPicPr>
                <p:cNvPr id="311" name="Google Shape;311;p16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8629537" y="806525"/>
                  <a:ext cx="278938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12" name="Google Shape;312;p16"/>
                <p:cNvSpPr/>
                <p:nvPr/>
              </p:nvSpPr>
              <p:spPr>
                <a:xfrm>
                  <a:off x="8690400" y="871325"/>
                  <a:ext cx="154800" cy="144000"/>
                </a:xfrm>
                <a:prstGeom prst="ellipse">
                  <a:avLst/>
                </a:prstGeom>
                <a:gradFill>
                  <a:gsLst>
                    <a:gs pos="0">
                      <a:srgbClr val="9900FF"/>
                    </a:gs>
                    <a:gs pos="50000">
                      <a:srgbClr val="20124D"/>
                    </a:gs>
                    <a:gs pos="100000">
                      <a:srgbClr val="9900FF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800">
                    <a:solidFill>
                      <a:srgbClr val="EFEFEF"/>
                    </a:solidFill>
                  </a:endParaRPr>
                </a:p>
              </p:txBody>
            </p:sp>
          </p:grpSp>
          <p:sp>
            <p:nvSpPr>
              <p:cNvPr id="313" name="Google Shape;313;p16"/>
              <p:cNvSpPr txBox="1"/>
              <p:nvPr/>
            </p:nvSpPr>
            <p:spPr>
              <a:xfrm>
                <a:off x="4260025" y="673200"/>
                <a:ext cx="345000" cy="27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rPr>
                  <a:t>9</a:t>
                </a:r>
                <a:endParaRPr b="1" sz="600">
                  <a:solidFill>
                    <a:srgbClr val="F3F3F3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</p:grpSp>
        <p:sp>
          <p:nvSpPr>
            <p:cNvPr id="314" name="Google Shape;314;p16"/>
            <p:cNvSpPr/>
            <p:nvPr/>
          </p:nvSpPr>
          <p:spPr>
            <a:xfrm>
              <a:off x="1507250" y="3348875"/>
              <a:ext cx="594122" cy="382186"/>
            </a:xfrm>
            <a:custGeom>
              <a:rect b="b" l="l" r="r" t="t"/>
              <a:pathLst>
                <a:path extrusionOk="0" h="16561" w="25188">
                  <a:moveTo>
                    <a:pt x="0" y="0"/>
                  </a:moveTo>
                  <a:cubicBezTo>
                    <a:pt x="1206" y="2635"/>
                    <a:pt x="3037" y="13487"/>
                    <a:pt x="7235" y="15809"/>
                  </a:cubicBezTo>
                  <a:cubicBezTo>
                    <a:pt x="11433" y="18131"/>
                    <a:pt x="22196" y="14246"/>
                    <a:pt x="25188" y="13933"/>
                  </a:cubicBezTo>
                </a:path>
              </a:pathLst>
            </a:custGeom>
            <a:noFill/>
            <a:ln cap="flat" cmpd="sng" w="38100">
              <a:solidFill>
                <a:srgbClr val="FFFF00"/>
              </a:solidFill>
              <a:prstDash val="dot"/>
              <a:round/>
              <a:headEnd len="med" w="med" type="none"/>
              <a:tailEnd len="med" w="med" type="none"/>
            </a:ln>
          </p:spPr>
        </p:sp>
        <p:sp>
          <p:nvSpPr>
            <p:cNvPr id="315" name="Google Shape;315;p16"/>
            <p:cNvSpPr/>
            <p:nvPr/>
          </p:nvSpPr>
          <p:spPr>
            <a:xfrm>
              <a:off x="2391500" y="3604000"/>
              <a:ext cx="568375" cy="622982"/>
            </a:xfrm>
            <a:custGeom>
              <a:rect b="b" l="l" r="r" t="t"/>
              <a:pathLst>
                <a:path extrusionOk="0" h="23313" w="22735">
                  <a:moveTo>
                    <a:pt x="0" y="0"/>
                  </a:moveTo>
                  <a:cubicBezTo>
                    <a:pt x="3662" y="893"/>
                    <a:pt x="19070" y="1474"/>
                    <a:pt x="21973" y="5359"/>
                  </a:cubicBezTo>
                  <a:cubicBezTo>
                    <a:pt x="24876" y="9245"/>
                    <a:pt x="18176" y="20321"/>
                    <a:pt x="17417" y="23313"/>
                  </a:cubicBezTo>
                </a:path>
              </a:pathLst>
            </a:custGeom>
            <a:noFill/>
            <a:ln cap="flat" cmpd="sng" w="38100">
              <a:solidFill>
                <a:srgbClr val="FFFF00"/>
              </a:solidFill>
              <a:prstDash val="dot"/>
              <a:round/>
              <a:headEnd len="med" w="med" type="none"/>
              <a:tailEnd len="med" w="med" type="none"/>
            </a:ln>
          </p:spPr>
        </p:sp>
        <p:sp>
          <p:nvSpPr>
            <p:cNvPr id="316" name="Google Shape;316;p16"/>
            <p:cNvSpPr/>
            <p:nvPr/>
          </p:nvSpPr>
          <p:spPr>
            <a:xfrm>
              <a:off x="2880525" y="4066225"/>
              <a:ext cx="1085225" cy="301450"/>
            </a:xfrm>
            <a:custGeom>
              <a:rect b="b" l="l" r="r" t="t"/>
              <a:pathLst>
                <a:path extrusionOk="0" h="12058" w="43409">
                  <a:moveTo>
                    <a:pt x="0" y="12058"/>
                  </a:moveTo>
                  <a:cubicBezTo>
                    <a:pt x="1742" y="11344"/>
                    <a:pt x="5448" y="8620"/>
                    <a:pt x="10450" y="7771"/>
                  </a:cubicBezTo>
                  <a:cubicBezTo>
                    <a:pt x="15452" y="6923"/>
                    <a:pt x="24518" y="8262"/>
                    <a:pt x="30011" y="6967"/>
                  </a:cubicBezTo>
                  <a:cubicBezTo>
                    <a:pt x="35504" y="5672"/>
                    <a:pt x="41176" y="1161"/>
                    <a:pt x="43409" y="0"/>
                  </a:cubicBezTo>
                </a:path>
              </a:pathLst>
            </a:custGeom>
            <a:noFill/>
            <a:ln cap="flat" cmpd="sng" w="38100">
              <a:solidFill>
                <a:srgbClr val="FFFF00"/>
              </a:solidFill>
              <a:prstDash val="dot"/>
              <a:round/>
              <a:headEnd len="med" w="med" type="none"/>
              <a:tailEnd len="med" w="med" type="none"/>
            </a:ln>
          </p:spPr>
        </p:sp>
        <p:sp>
          <p:nvSpPr>
            <p:cNvPr id="317" name="Google Shape;317;p16"/>
            <p:cNvSpPr/>
            <p:nvPr/>
          </p:nvSpPr>
          <p:spPr>
            <a:xfrm>
              <a:off x="4193500" y="3965750"/>
              <a:ext cx="1138825" cy="388450"/>
            </a:xfrm>
            <a:custGeom>
              <a:rect b="b" l="l" r="r" t="t"/>
              <a:pathLst>
                <a:path extrusionOk="0" h="15538" w="45553">
                  <a:moveTo>
                    <a:pt x="0" y="0"/>
                  </a:moveTo>
                  <a:cubicBezTo>
                    <a:pt x="3216" y="2546"/>
                    <a:pt x="11701" y="13710"/>
                    <a:pt x="19293" y="15273"/>
                  </a:cubicBezTo>
                  <a:cubicBezTo>
                    <a:pt x="26885" y="16836"/>
                    <a:pt x="41176" y="10361"/>
                    <a:pt x="45553" y="9378"/>
                  </a:cubicBezTo>
                </a:path>
              </a:pathLst>
            </a:custGeom>
            <a:noFill/>
            <a:ln cap="flat" cmpd="sng" w="38100">
              <a:solidFill>
                <a:srgbClr val="FFFF00"/>
              </a:solidFill>
              <a:prstDash val="dot"/>
              <a:round/>
              <a:headEnd len="med" w="med" type="none"/>
              <a:tailEnd len="med" w="med" type="none"/>
            </a:ln>
          </p:spPr>
        </p:sp>
        <p:sp>
          <p:nvSpPr>
            <p:cNvPr id="318" name="Google Shape;318;p16"/>
            <p:cNvSpPr/>
            <p:nvPr/>
          </p:nvSpPr>
          <p:spPr>
            <a:xfrm>
              <a:off x="5584875" y="3744674"/>
              <a:ext cx="491404" cy="301459"/>
            </a:xfrm>
            <a:custGeom>
              <a:rect b="b" l="l" r="r" t="t"/>
              <a:pathLst>
                <a:path extrusionOk="0" h="10451" w="21972">
                  <a:moveTo>
                    <a:pt x="0" y="10451"/>
                  </a:moveTo>
                  <a:cubicBezTo>
                    <a:pt x="3662" y="8709"/>
                    <a:pt x="18310" y="1742"/>
                    <a:pt x="21972" y="0"/>
                  </a:cubicBezTo>
                </a:path>
              </a:pathLst>
            </a:custGeom>
            <a:noFill/>
            <a:ln cap="flat" cmpd="sng" w="38100">
              <a:solidFill>
                <a:srgbClr val="FFFF00"/>
              </a:solidFill>
              <a:prstDash val="dot"/>
              <a:round/>
              <a:headEnd len="med" w="med" type="none"/>
              <a:tailEnd len="med" w="med" type="none"/>
            </a:ln>
          </p:spPr>
        </p:sp>
        <p:sp>
          <p:nvSpPr>
            <p:cNvPr id="319" name="Google Shape;319;p16"/>
            <p:cNvSpPr/>
            <p:nvPr/>
          </p:nvSpPr>
          <p:spPr>
            <a:xfrm>
              <a:off x="6330450" y="3664300"/>
              <a:ext cx="690000" cy="221500"/>
            </a:xfrm>
            <a:custGeom>
              <a:rect b="b" l="l" r="r" t="t"/>
              <a:pathLst>
                <a:path extrusionOk="0" h="8860" w="27600">
                  <a:moveTo>
                    <a:pt x="0" y="804"/>
                  </a:moveTo>
                  <a:cubicBezTo>
                    <a:pt x="1787" y="2144"/>
                    <a:pt x="6119" y="8977"/>
                    <a:pt x="10719" y="8843"/>
                  </a:cubicBezTo>
                  <a:cubicBezTo>
                    <a:pt x="15319" y="8709"/>
                    <a:pt x="24787" y="1474"/>
                    <a:pt x="27600" y="0"/>
                  </a:cubicBezTo>
                </a:path>
              </a:pathLst>
            </a:custGeom>
            <a:noFill/>
            <a:ln cap="flat" cmpd="sng" w="38100">
              <a:solidFill>
                <a:srgbClr val="FFFF00"/>
              </a:solidFill>
              <a:prstDash val="dot"/>
              <a:round/>
              <a:headEnd len="med" w="med" type="none"/>
              <a:tailEnd len="med" w="med" type="none"/>
            </a:ln>
          </p:spPr>
        </p:sp>
        <p:sp>
          <p:nvSpPr>
            <p:cNvPr id="320" name="Google Shape;320;p16"/>
            <p:cNvSpPr txBox="1"/>
            <p:nvPr/>
          </p:nvSpPr>
          <p:spPr>
            <a:xfrm>
              <a:off x="3066075" y="2049825"/>
              <a:ext cx="2815500" cy="6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D4D2D0"/>
                  </a:solidFill>
                  <a:latin typeface="Gungsuh"/>
                  <a:ea typeface="Gungsuh"/>
                  <a:cs typeface="Gungsuh"/>
                  <a:sym typeface="Gungsuh"/>
                </a:rPr>
                <a:t>CHAPTER 1</a:t>
              </a:r>
              <a:endParaRPr b="1">
                <a:solidFill>
                  <a:srgbClr val="D4D2D0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D4D2D0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D4D2D0"/>
                  </a:solidFill>
                  <a:latin typeface="Gungsuh"/>
                  <a:ea typeface="Gungsuh"/>
                  <a:cs typeface="Gungsuh"/>
                  <a:sym typeface="Gungsuh"/>
                </a:rPr>
                <a:t>마왕의 성</a:t>
              </a:r>
              <a:endParaRPr b="1">
                <a:solidFill>
                  <a:srgbClr val="D4D2D0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321" name="Google Shape;321;p16"/>
          <p:cNvSpPr/>
          <p:nvPr/>
        </p:nvSpPr>
        <p:spPr>
          <a:xfrm>
            <a:off x="1835500" y="1627825"/>
            <a:ext cx="308100" cy="308100"/>
          </a:xfrm>
          <a:prstGeom prst="ellipse">
            <a:avLst/>
          </a:prstGeom>
          <a:gradFill>
            <a:gsLst>
              <a:gs pos="0">
                <a:srgbClr val="FFFF00"/>
              </a:gs>
              <a:gs pos="50000">
                <a:srgbClr val="FFFFFF">
                  <a:alpha val="0"/>
                </a:srgbClr>
              </a:gs>
              <a:gs pos="100000">
                <a:srgbClr val="FFFF0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64800" y="1137550"/>
            <a:ext cx="5030850" cy="400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16"/>
          <p:cNvSpPr txBox="1"/>
          <p:nvPr/>
        </p:nvSpPr>
        <p:spPr>
          <a:xfrm>
            <a:off x="4872475" y="1647875"/>
            <a:ext cx="28155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D4D2D0"/>
                </a:solidFill>
                <a:latin typeface="Gungsuh"/>
                <a:ea typeface="Gungsuh"/>
                <a:cs typeface="Gungsuh"/>
                <a:sym typeface="Gungsuh"/>
              </a:rPr>
              <a:t>이변</a:t>
            </a:r>
            <a:endParaRPr b="1" sz="1800">
              <a:solidFill>
                <a:srgbClr val="D4D2D0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pic>
        <p:nvPicPr>
          <p:cNvPr id="324" name="Google Shape;324;p1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143652" y="4032525"/>
            <a:ext cx="1211215" cy="3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6"/>
          <p:cNvSpPr txBox="1"/>
          <p:nvPr/>
        </p:nvSpPr>
        <p:spPr>
          <a:xfrm>
            <a:off x="7218825" y="4062675"/>
            <a:ext cx="11220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rPr>
              <a:t>출정</a:t>
            </a:r>
            <a:endParaRPr b="1" sz="1200">
              <a:solidFill>
                <a:srgbClr val="F3F3F3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326" name="Google Shape;326;p16"/>
          <p:cNvSpPr/>
          <p:nvPr/>
        </p:nvSpPr>
        <p:spPr>
          <a:xfrm>
            <a:off x="4273900" y="2113225"/>
            <a:ext cx="4046100" cy="1852500"/>
          </a:xfrm>
          <a:prstGeom prst="rect">
            <a:avLst/>
          </a:prstGeom>
          <a:gradFill>
            <a:gsLst>
              <a:gs pos="0">
                <a:srgbClr val="000000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1704850" y="1567525"/>
            <a:ext cx="569400" cy="428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6345500" y="2157025"/>
            <a:ext cx="1941000" cy="1760100"/>
          </a:xfrm>
          <a:prstGeom prst="rect">
            <a:avLst/>
          </a:prstGeom>
          <a:gradFill>
            <a:gsLst>
              <a:gs pos="0">
                <a:srgbClr val="000000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6"/>
          <p:cNvSpPr/>
          <p:nvPr/>
        </p:nvSpPr>
        <p:spPr>
          <a:xfrm>
            <a:off x="4322450" y="2157025"/>
            <a:ext cx="1941000" cy="1760100"/>
          </a:xfrm>
          <a:prstGeom prst="rect">
            <a:avLst/>
          </a:prstGeom>
          <a:gradFill>
            <a:gsLst>
              <a:gs pos="0">
                <a:srgbClr val="000000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0" name="Google Shape;330;p16"/>
          <p:cNvGrpSpPr/>
          <p:nvPr/>
        </p:nvGrpSpPr>
        <p:grpSpPr>
          <a:xfrm>
            <a:off x="8121253" y="2177150"/>
            <a:ext cx="165257" cy="1733237"/>
            <a:chOff x="4700325" y="337912"/>
            <a:chExt cx="223200" cy="2287800"/>
          </a:xfrm>
        </p:grpSpPr>
        <p:sp>
          <p:nvSpPr>
            <p:cNvPr id="331" name="Google Shape;331;p16"/>
            <p:cNvSpPr txBox="1"/>
            <p:nvPr/>
          </p:nvSpPr>
          <p:spPr>
            <a:xfrm rot="5400000">
              <a:off x="4703775" y="409550"/>
              <a:ext cx="216300" cy="164400"/>
            </a:xfrm>
            <a:prstGeom prst="rect">
              <a:avLst/>
            </a:prstGeom>
            <a:gradFill>
              <a:gsLst>
                <a:gs pos="0">
                  <a:srgbClr val="999999"/>
                </a:gs>
                <a:gs pos="49000">
                  <a:srgbClr val="FFFFFF">
                    <a:alpha val="0"/>
                  </a:srgbClr>
                </a:gs>
                <a:gs pos="100000">
                  <a:srgbClr val="999999"/>
                </a:gs>
              </a:gsLst>
              <a:lin ang="5400700" scaled="0"/>
            </a:gradFill>
            <a:ln cap="flat" cmpd="sng" w="3810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332" name="Google Shape;332;p16"/>
            <p:cNvSpPr txBox="1"/>
            <p:nvPr/>
          </p:nvSpPr>
          <p:spPr>
            <a:xfrm rot="5400000">
              <a:off x="3668025" y="1370212"/>
              <a:ext cx="2287800" cy="2232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333" name="Google Shape;333;p16"/>
          <p:cNvSpPr txBox="1"/>
          <p:nvPr/>
        </p:nvSpPr>
        <p:spPr>
          <a:xfrm>
            <a:off x="6363950" y="2177150"/>
            <a:ext cx="1757400" cy="17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rPr>
              <a:t>마왕의 명을 받아 북쪽 영지를</a:t>
            </a:r>
            <a:endParaRPr sz="800">
              <a:solidFill>
                <a:srgbClr val="F3F3F3"/>
              </a:solidFill>
              <a:latin typeface="Gungsuh"/>
              <a:ea typeface="Gungsuh"/>
              <a:cs typeface="Gungsuh"/>
              <a:sym typeface="Gungsu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3F3F3"/>
              </a:solidFill>
              <a:latin typeface="Gungsuh"/>
              <a:ea typeface="Gungsuh"/>
              <a:cs typeface="Gungsuh"/>
              <a:sym typeface="Gungsu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rPr>
              <a:t>다스리고 있는  마족 [말랑이좋아] </a:t>
            </a:r>
            <a:endParaRPr sz="800">
              <a:solidFill>
                <a:srgbClr val="F3F3F3"/>
              </a:solidFill>
              <a:latin typeface="Gungsuh"/>
              <a:ea typeface="Gungsuh"/>
              <a:cs typeface="Gungsuh"/>
              <a:sym typeface="Gungsu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3F3F3"/>
              </a:solidFill>
              <a:latin typeface="Gungsuh"/>
              <a:ea typeface="Gungsuh"/>
              <a:cs typeface="Gungsuh"/>
              <a:sym typeface="Gungsu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rPr>
              <a:t>영주성에서 한가로이 시간을 </a:t>
            </a:r>
            <a:endParaRPr sz="800">
              <a:solidFill>
                <a:srgbClr val="F3F3F3"/>
              </a:solidFill>
              <a:latin typeface="Gungsuh"/>
              <a:ea typeface="Gungsuh"/>
              <a:cs typeface="Gungsuh"/>
              <a:sym typeface="Gungsu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3F3F3"/>
              </a:solidFill>
              <a:latin typeface="Gungsuh"/>
              <a:ea typeface="Gungsuh"/>
              <a:cs typeface="Gungsuh"/>
              <a:sym typeface="Gungsu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rPr>
              <a:t>보내고 있던 중 [말랑이좋아] 가 </a:t>
            </a:r>
            <a:endParaRPr sz="800">
              <a:solidFill>
                <a:srgbClr val="F3F3F3"/>
              </a:solidFill>
              <a:latin typeface="Gungsuh"/>
              <a:ea typeface="Gungsuh"/>
              <a:cs typeface="Gungsuh"/>
              <a:sym typeface="Gungsu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3F3F3"/>
              </a:solidFill>
              <a:latin typeface="Gungsuh"/>
              <a:ea typeface="Gungsuh"/>
              <a:cs typeface="Gungsuh"/>
              <a:sym typeface="Gungsu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rPr>
              <a:t>관리하는  던전 쪽으로 알 수 없는 </a:t>
            </a:r>
            <a:endParaRPr sz="800">
              <a:solidFill>
                <a:srgbClr val="F3F3F3"/>
              </a:solidFill>
              <a:latin typeface="Gungsuh"/>
              <a:ea typeface="Gungsuh"/>
              <a:cs typeface="Gungsuh"/>
              <a:sym typeface="Gungsu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3F3F3"/>
              </a:solidFill>
              <a:latin typeface="Gungsuh"/>
              <a:ea typeface="Gungsuh"/>
              <a:cs typeface="Gungsuh"/>
              <a:sym typeface="Gungsu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rPr>
              <a:t>빛이 날아온다.</a:t>
            </a:r>
            <a:endParaRPr sz="800">
              <a:solidFill>
                <a:srgbClr val="F3F3F3"/>
              </a:solidFill>
              <a:latin typeface="Gungsuh"/>
              <a:ea typeface="Gungsuh"/>
              <a:cs typeface="Gungsuh"/>
              <a:sym typeface="Gungsu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3F3F3"/>
              </a:solidFill>
              <a:latin typeface="Gungsuh"/>
              <a:ea typeface="Gungsuh"/>
              <a:cs typeface="Gungsuh"/>
              <a:sym typeface="Gungsu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rPr>
              <a:t>잠시 뒤 던전을 관리하던 집사가</a:t>
            </a:r>
            <a:endParaRPr sz="800">
              <a:solidFill>
                <a:srgbClr val="F3F3F3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334" name="Google Shape;334;p16"/>
          <p:cNvSpPr/>
          <p:nvPr/>
        </p:nvSpPr>
        <p:spPr>
          <a:xfrm>
            <a:off x="7395575" y="2415700"/>
            <a:ext cx="599100" cy="308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6"/>
          <p:cNvSpPr txBox="1"/>
          <p:nvPr/>
        </p:nvSpPr>
        <p:spPr>
          <a:xfrm>
            <a:off x="7288425" y="1645075"/>
            <a:ext cx="1152300" cy="27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FEFEF"/>
                </a:solidFill>
              </a:rPr>
              <a:t>유저 캐릭터 ID</a:t>
            </a:r>
            <a:endParaRPr sz="1000">
              <a:solidFill>
                <a:srgbClr val="EFEFEF"/>
              </a:solidFill>
            </a:endParaRPr>
          </a:p>
        </p:txBody>
      </p:sp>
      <p:cxnSp>
        <p:nvCxnSpPr>
          <p:cNvPr id="336" name="Google Shape;336;p16"/>
          <p:cNvCxnSpPr>
            <a:stCxn id="335" idx="2"/>
            <a:endCxn id="334" idx="0"/>
          </p:cNvCxnSpPr>
          <p:nvPr/>
        </p:nvCxnSpPr>
        <p:spPr>
          <a:xfrm flipH="1">
            <a:off x="7695075" y="1918675"/>
            <a:ext cx="169500" cy="497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7" name="Google Shape;337;p16"/>
          <p:cNvSpPr/>
          <p:nvPr/>
        </p:nvSpPr>
        <p:spPr>
          <a:xfrm>
            <a:off x="8049825" y="2157025"/>
            <a:ext cx="308100" cy="308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8" name="Google Shape;338;p16"/>
          <p:cNvCxnSpPr>
            <a:stCxn id="337" idx="4"/>
            <a:endCxn id="339" idx="0"/>
          </p:cNvCxnSpPr>
          <p:nvPr/>
        </p:nvCxnSpPr>
        <p:spPr>
          <a:xfrm>
            <a:off x="8203875" y="2465125"/>
            <a:ext cx="84300" cy="498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9" name="Google Shape;339;p16"/>
          <p:cNvSpPr txBox="1"/>
          <p:nvPr/>
        </p:nvSpPr>
        <p:spPr>
          <a:xfrm>
            <a:off x="7899775" y="2964025"/>
            <a:ext cx="777000" cy="27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FEFEF"/>
                </a:solidFill>
              </a:rPr>
              <a:t>스크롤바</a:t>
            </a:r>
            <a:endParaRPr sz="1000">
              <a:solidFill>
                <a:srgbClr val="EFEFEF"/>
              </a:solidFill>
            </a:endParaRPr>
          </a:p>
        </p:txBody>
      </p:sp>
      <p:sp>
        <p:nvSpPr>
          <p:cNvPr id="340" name="Google Shape;340;p16"/>
          <p:cNvSpPr/>
          <p:nvPr/>
        </p:nvSpPr>
        <p:spPr>
          <a:xfrm>
            <a:off x="6397450" y="3918850"/>
            <a:ext cx="1960531" cy="180885"/>
          </a:xfrm>
          <a:custGeom>
            <a:rect b="b" l="l" r="r" t="t"/>
            <a:pathLst>
              <a:path extrusionOk="0" h="19315" w="71008">
                <a:moveTo>
                  <a:pt x="0" y="0"/>
                </a:moveTo>
                <a:cubicBezTo>
                  <a:pt x="5850" y="3216"/>
                  <a:pt x="23267" y="19114"/>
                  <a:pt x="35102" y="19293"/>
                </a:cubicBezTo>
                <a:cubicBezTo>
                  <a:pt x="46937" y="19472"/>
                  <a:pt x="65024" y="4109"/>
                  <a:pt x="71008" y="1072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341" name="Google Shape;341;p16"/>
          <p:cNvCxnSpPr>
            <a:endCxn id="342" idx="0"/>
          </p:cNvCxnSpPr>
          <p:nvPr/>
        </p:nvCxnSpPr>
        <p:spPr>
          <a:xfrm>
            <a:off x="7496075" y="4106325"/>
            <a:ext cx="164100" cy="425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2" name="Google Shape;342;p16"/>
          <p:cNvSpPr txBox="1"/>
          <p:nvPr/>
        </p:nvSpPr>
        <p:spPr>
          <a:xfrm>
            <a:off x="7033925" y="4531425"/>
            <a:ext cx="1252500" cy="27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FEFEF"/>
                </a:solidFill>
              </a:rPr>
              <a:t>시나리오 프롤로그</a:t>
            </a:r>
            <a:endParaRPr sz="1000">
              <a:solidFill>
                <a:srgbClr val="EFEFEF"/>
              </a:solidFill>
            </a:endParaRPr>
          </a:p>
        </p:txBody>
      </p:sp>
      <p:cxnSp>
        <p:nvCxnSpPr>
          <p:cNvPr id="343" name="Google Shape;343;p16"/>
          <p:cNvCxnSpPr>
            <a:stCxn id="344" idx="2"/>
            <a:endCxn id="345" idx="3"/>
          </p:cNvCxnSpPr>
          <p:nvPr/>
        </p:nvCxnSpPr>
        <p:spPr>
          <a:xfrm flipH="1">
            <a:off x="3517950" y="2901650"/>
            <a:ext cx="440100" cy="238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5" name="Google Shape;345;p16"/>
          <p:cNvSpPr txBox="1"/>
          <p:nvPr/>
        </p:nvSpPr>
        <p:spPr>
          <a:xfrm>
            <a:off x="2010350" y="3003713"/>
            <a:ext cx="1507500" cy="27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FEFEF"/>
                </a:solidFill>
              </a:rPr>
              <a:t>플레이어 캐릭터 정보</a:t>
            </a:r>
            <a:endParaRPr sz="1000">
              <a:solidFill>
                <a:srgbClr val="EFEFEF"/>
              </a:solidFill>
            </a:endParaRPr>
          </a:p>
        </p:txBody>
      </p:sp>
      <p:grpSp>
        <p:nvGrpSpPr>
          <p:cNvPr id="346" name="Google Shape;346;p16"/>
          <p:cNvGrpSpPr/>
          <p:nvPr/>
        </p:nvGrpSpPr>
        <p:grpSpPr>
          <a:xfrm>
            <a:off x="4855899" y="3647051"/>
            <a:ext cx="790001" cy="213051"/>
            <a:chOff x="1671138" y="3378075"/>
            <a:chExt cx="790001" cy="308100"/>
          </a:xfrm>
        </p:grpSpPr>
        <p:pic>
          <p:nvPicPr>
            <p:cNvPr id="347" name="Google Shape;347;p16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671138" y="3378075"/>
              <a:ext cx="790001" cy="308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p16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1779246" y="3455074"/>
              <a:ext cx="164100" cy="1541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9" name="Google Shape;349;p16"/>
          <p:cNvSpPr txBox="1"/>
          <p:nvPr/>
        </p:nvSpPr>
        <p:spPr>
          <a:xfrm>
            <a:off x="4346300" y="2201050"/>
            <a:ext cx="1893300" cy="256800"/>
          </a:xfrm>
          <a:prstGeom prst="rect">
            <a:avLst/>
          </a:prstGeom>
          <a:gradFill>
            <a:gsLst>
              <a:gs pos="0">
                <a:srgbClr val="000000"/>
              </a:gs>
              <a:gs pos="23000">
                <a:srgbClr val="434343"/>
              </a:gs>
              <a:gs pos="50000">
                <a:srgbClr val="000000"/>
              </a:gs>
              <a:gs pos="75000">
                <a:srgbClr val="434343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[ 하급 ]  말랑이좋아       </a:t>
            </a:r>
            <a:r>
              <a:rPr lang="ko" sz="1000">
                <a:solidFill>
                  <a:srgbClr val="D9D9D9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150</a:t>
            </a:r>
            <a:endParaRPr sz="1000">
              <a:solidFill>
                <a:srgbClr val="D9D9D9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350" name="Google Shape;350;p16"/>
          <p:cNvSpPr txBox="1"/>
          <p:nvPr/>
        </p:nvSpPr>
        <p:spPr>
          <a:xfrm>
            <a:off x="5092250" y="3679200"/>
            <a:ext cx="599100" cy="180900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자세히</a:t>
            </a:r>
            <a:endParaRPr b="1" sz="6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pic>
        <p:nvPicPr>
          <p:cNvPr id="351" name="Google Shape;351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75975" y="2245687"/>
            <a:ext cx="115225" cy="1675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" name="Google Shape;352;p16"/>
          <p:cNvGrpSpPr/>
          <p:nvPr/>
        </p:nvGrpSpPr>
        <p:grpSpPr>
          <a:xfrm>
            <a:off x="4811629" y="2648066"/>
            <a:ext cx="1407547" cy="901213"/>
            <a:chOff x="4124988" y="2483500"/>
            <a:chExt cx="1646832" cy="1013624"/>
          </a:xfrm>
        </p:grpSpPr>
        <p:sp>
          <p:nvSpPr>
            <p:cNvPr id="353" name="Google Shape;353;p16"/>
            <p:cNvSpPr txBox="1"/>
            <p:nvPr/>
          </p:nvSpPr>
          <p:spPr>
            <a:xfrm>
              <a:off x="4124997" y="2740089"/>
              <a:ext cx="703800" cy="1992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물리 공격력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354" name="Google Shape;354;p16"/>
            <p:cNvSpPr txBox="1"/>
            <p:nvPr/>
          </p:nvSpPr>
          <p:spPr>
            <a:xfrm>
              <a:off x="5010365" y="2738215"/>
              <a:ext cx="703800" cy="1992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마법 공격력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355" name="Google Shape;355;p16"/>
            <p:cNvSpPr txBox="1"/>
            <p:nvPr/>
          </p:nvSpPr>
          <p:spPr>
            <a:xfrm>
              <a:off x="4124988" y="3014116"/>
              <a:ext cx="703800" cy="1992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물리 방어력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356" name="Google Shape;356;p16"/>
            <p:cNvSpPr txBox="1"/>
            <p:nvPr/>
          </p:nvSpPr>
          <p:spPr>
            <a:xfrm>
              <a:off x="5010356" y="3014904"/>
              <a:ext cx="703800" cy="1992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마법 방어력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357" name="Google Shape;357;p16"/>
            <p:cNvSpPr txBox="1"/>
            <p:nvPr/>
          </p:nvSpPr>
          <p:spPr>
            <a:xfrm>
              <a:off x="5010365" y="3297924"/>
              <a:ext cx="703800" cy="1992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공격속도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358" name="Google Shape;358;p16"/>
            <p:cNvSpPr txBox="1"/>
            <p:nvPr/>
          </p:nvSpPr>
          <p:spPr>
            <a:xfrm>
              <a:off x="4124997" y="3297615"/>
              <a:ext cx="703800" cy="1992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이동속도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359" name="Google Shape;359;p16"/>
            <p:cNvSpPr txBox="1"/>
            <p:nvPr/>
          </p:nvSpPr>
          <p:spPr>
            <a:xfrm>
              <a:off x="4124988" y="2483500"/>
              <a:ext cx="703800" cy="1992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체력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360" name="Google Shape;360;p16"/>
            <p:cNvSpPr txBox="1"/>
            <p:nvPr/>
          </p:nvSpPr>
          <p:spPr>
            <a:xfrm>
              <a:off x="5010356" y="2485065"/>
              <a:ext cx="703800" cy="1992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마력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361" name="Google Shape;361;p16"/>
            <p:cNvSpPr txBox="1"/>
            <p:nvPr/>
          </p:nvSpPr>
          <p:spPr>
            <a:xfrm>
              <a:off x="4750116" y="2485065"/>
              <a:ext cx="198300" cy="19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EFEFEF"/>
                  </a:solidFill>
                </a:rPr>
                <a:t>1</a:t>
              </a:r>
              <a:endParaRPr b="1" sz="600">
                <a:solidFill>
                  <a:srgbClr val="EFEFEF"/>
                </a:solidFill>
              </a:endParaRPr>
            </a:p>
          </p:txBody>
        </p:sp>
        <p:sp>
          <p:nvSpPr>
            <p:cNvPr id="362" name="Google Shape;362;p16"/>
            <p:cNvSpPr txBox="1"/>
            <p:nvPr/>
          </p:nvSpPr>
          <p:spPr>
            <a:xfrm>
              <a:off x="5573519" y="2485065"/>
              <a:ext cx="198300" cy="19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EFEFEF"/>
                  </a:solidFill>
                </a:rPr>
                <a:t>1</a:t>
              </a:r>
              <a:endParaRPr b="1" sz="600">
                <a:solidFill>
                  <a:srgbClr val="EFEFEF"/>
                </a:solidFill>
              </a:endParaRPr>
            </a:p>
          </p:txBody>
        </p:sp>
        <p:sp>
          <p:nvSpPr>
            <p:cNvPr id="363" name="Google Shape;363;p16"/>
            <p:cNvSpPr txBox="1"/>
            <p:nvPr/>
          </p:nvSpPr>
          <p:spPr>
            <a:xfrm>
              <a:off x="5573519" y="2740272"/>
              <a:ext cx="198300" cy="19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EFEFEF"/>
                  </a:solidFill>
                </a:rPr>
                <a:t>1</a:t>
              </a:r>
              <a:endParaRPr b="1" sz="600">
                <a:solidFill>
                  <a:srgbClr val="EFEFEF"/>
                </a:solidFill>
              </a:endParaRPr>
            </a:p>
          </p:txBody>
        </p:sp>
        <p:sp>
          <p:nvSpPr>
            <p:cNvPr id="364" name="Google Shape;364;p16"/>
            <p:cNvSpPr txBox="1"/>
            <p:nvPr/>
          </p:nvSpPr>
          <p:spPr>
            <a:xfrm>
              <a:off x="5573519" y="3297924"/>
              <a:ext cx="198300" cy="19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EFEFEF"/>
                  </a:solidFill>
                </a:rPr>
                <a:t>1</a:t>
              </a:r>
              <a:endParaRPr b="1" sz="600">
                <a:solidFill>
                  <a:srgbClr val="EFEFEF"/>
                </a:solidFill>
              </a:endParaRPr>
            </a:p>
          </p:txBody>
        </p:sp>
        <p:sp>
          <p:nvSpPr>
            <p:cNvPr id="365" name="Google Shape;365;p16"/>
            <p:cNvSpPr txBox="1"/>
            <p:nvPr/>
          </p:nvSpPr>
          <p:spPr>
            <a:xfrm>
              <a:off x="5573519" y="3019098"/>
              <a:ext cx="198300" cy="19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EFEFEF"/>
                  </a:solidFill>
                </a:rPr>
                <a:t>1</a:t>
              </a:r>
              <a:endParaRPr b="1" sz="600">
                <a:solidFill>
                  <a:srgbClr val="EFEFEF"/>
                </a:solidFill>
              </a:endParaRPr>
            </a:p>
          </p:txBody>
        </p:sp>
        <p:sp>
          <p:nvSpPr>
            <p:cNvPr id="366" name="Google Shape;366;p16"/>
            <p:cNvSpPr txBox="1"/>
            <p:nvPr/>
          </p:nvSpPr>
          <p:spPr>
            <a:xfrm>
              <a:off x="4749696" y="2740272"/>
              <a:ext cx="198300" cy="19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EFEFEF"/>
                  </a:solidFill>
                </a:rPr>
                <a:t>1</a:t>
              </a:r>
              <a:endParaRPr b="1" sz="600">
                <a:solidFill>
                  <a:srgbClr val="EFEFEF"/>
                </a:solidFill>
              </a:endParaRPr>
            </a:p>
          </p:txBody>
        </p:sp>
        <p:sp>
          <p:nvSpPr>
            <p:cNvPr id="367" name="Google Shape;367;p16"/>
            <p:cNvSpPr txBox="1"/>
            <p:nvPr/>
          </p:nvSpPr>
          <p:spPr>
            <a:xfrm>
              <a:off x="4749696" y="3297924"/>
              <a:ext cx="198300" cy="19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EFEFEF"/>
                  </a:solidFill>
                </a:rPr>
                <a:t>1</a:t>
              </a:r>
              <a:endParaRPr b="1" sz="600">
                <a:solidFill>
                  <a:srgbClr val="EFEFEF"/>
                </a:solidFill>
              </a:endParaRPr>
            </a:p>
          </p:txBody>
        </p:sp>
        <p:sp>
          <p:nvSpPr>
            <p:cNvPr id="368" name="Google Shape;368;p16"/>
            <p:cNvSpPr txBox="1"/>
            <p:nvPr/>
          </p:nvSpPr>
          <p:spPr>
            <a:xfrm>
              <a:off x="4749696" y="3019098"/>
              <a:ext cx="198300" cy="19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EFEFEF"/>
                  </a:solidFill>
                </a:rPr>
                <a:t>1</a:t>
              </a:r>
              <a:endParaRPr b="1" sz="600">
                <a:solidFill>
                  <a:srgbClr val="EFEFEF"/>
                </a:solidFill>
              </a:endParaRPr>
            </a:p>
          </p:txBody>
        </p:sp>
      </p:grpSp>
      <p:sp>
        <p:nvSpPr>
          <p:cNvPr id="344" name="Google Shape;344;p16"/>
          <p:cNvSpPr/>
          <p:nvPr/>
        </p:nvSpPr>
        <p:spPr>
          <a:xfrm>
            <a:off x="3958050" y="2178050"/>
            <a:ext cx="2585700" cy="1447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6"/>
          <p:cNvSpPr/>
          <p:nvPr/>
        </p:nvSpPr>
        <p:spPr>
          <a:xfrm>
            <a:off x="4855900" y="3599525"/>
            <a:ext cx="789900" cy="308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0" name="Google Shape;370;p16"/>
          <p:cNvCxnSpPr>
            <a:stCxn id="369" idx="4"/>
            <a:endCxn id="371" idx="0"/>
          </p:cNvCxnSpPr>
          <p:nvPr/>
        </p:nvCxnSpPr>
        <p:spPr>
          <a:xfrm>
            <a:off x="5250850" y="3907625"/>
            <a:ext cx="496800" cy="273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1" name="Google Shape;371;p16"/>
          <p:cNvSpPr txBox="1"/>
          <p:nvPr/>
        </p:nvSpPr>
        <p:spPr>
          <a:xfrm>
            <a:off x="5359125" y="4181075"/>
            <a:ext cx="777000" cy="27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FEFEF"/>
                </a:solidFill>
              </a:rPr>
              <a:t>세부정보</a:t>
            </a:r>
            <a:endParaRPr sz="1000">
              <a:solidFill>
                <a:srgbClr val="EFEFEF"/>
              </a:solidFill>
            </a:endParaRPr>
          </a:p>
        </p:txBody>
      </p:sp>
      <p:grpSp>
        <p:nvGrpSpPr>
          <p:cNvPr id="372" name="Google Shape;372;p16"/>
          <p:cNvGrpSpPr/>
          <p:nvPr/>
        </p:nvGrpSpPr>
        <p:grpSpPr>
          <a:xfrm>
            <a:off x="4024800" y="2550109"/>
            <a:ext cx="1123235" cy="1180825"/>
            <a:chOff x="4183590" y="2629676"/>
            <a:chExt cx="698399" cy="939100"/>
          </a:xfrm>
        </p:grpSpPr>
        <p:pic>
          <p:nvPicPr>
            <p:cNvPr id="373" name="Google Shape;373;p16"/>
            <p:cNvPicPr preferRelativeResize="0"/>
            <p:nvPr/>
          </p:nvPicPr>
          <p:blipFill rotWithShape="1">
            <a:blip r:embed="rId16">
              <a:alphaModFix/>
            </a:blip>
            <a:srcRect b="0" l="1280" r="-1279" t="0"/>
            <a:stretch/>
          </p:blipFill>
          <p:spPr>
            <a:xfrm>
              <a:off x="4183590" y="2629676"/>
              <a:ext cx="698399" cy="939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74" name="Google Shape;374;p16"/>
            <p:cNvGrpSpPr/>
            <p:nvPr/>
          </p:nvGrpSpPr>
          <p:grpSpPr>
            <a:xfrm>
              <a:off x="4476097" y="3169861"/>
              <a:ext cx="88128" cy="76316"/>
              <a:chOff x="3268800" y="2958700"/>
              <a:chExt cx="244800" cy="157515"/>
            </a:xfrm>
          </p:grpSpPr>
          <p:sp>
            <p:nvSpPr>
              <p:cNvPr id="375" name="Google Shape;375;p16"/>
              <p:cNvSpPr/>
              <p:nvPr/>
            </p:nvSpPr>
            <p:spPr>
              <a:xfrm>
                <a:off x="3282925" y="2967625"/>
                <a:ext cx="228000" cy="67200"/>
              </a:xfrm>
              <a:prstGeom prst="roundRect">
                <a:avLst>
                  <a:gd fmla="val 16667" name="adj"/>
                </a:avLst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76" name="Google Shape;376;p16"/>
              <p:cNvGrpSpPr/>
              <p:nvPr/>
            </p:nvGrpSpPr>
            <p:grpSpPr>
              <a:xfrm>
                <a:off x="3268800" y="2958700"/>
                <a:ext cx="244800" cy="157515"/>
                <a:chOff x="3268800" y="2958700"/>
                <a:chExt cx="244800" cy="157515"/>
              </a:xfrm>
            </p:grpSpPr>
            <p:sp>
              <p:nvSpPr>
                <p:cNvPr id="377" name="Google Shape;377;p16"/>
                <p:cNvSpPr/>
                <p:nvPr/>
              </p:nvSpPr>
              <p:spPr>
                <a:xfrm rot="5684873">
                  <a:off x="3273895" y="3010358"/>
                  <a:ext cx="90611" cy="93601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8" name="Google Shape;378;p16"/>
                <p:cNvSpPr/>
                <p:nvPr/>
              </p:nvSpPr>
              <p:spPr>
                <a:xfrm rot="5169316">
                  <a:off x="3409074" y="3012144"/>
                  <a:ext cx="111852" cy="89942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9" name="Google Shape;379;p16"/>
                <p:cNvSpPr/>
                <p:nvPr/>
              </p:nvSpPr>
              <p:spPr>
                <a:xfrm>
                  <a:off x="3283200" y="2958700"/>
                  <a:ext cx="228000" cy="168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380" name="Google Shape;380;p16"/>
          <p:cNvGrpSpPr/>
          <p:nvPr/>
        </p:nvGrpSpPr>
        <p:grpSpPr>
          <a:xfrm>
            <a:off x="4327484" y="3465675"/>
            <a:ext cx="489027" cy="133844"/>
            <a:chOff x="2586100" y="3362798"/>
            <a:chExt cx="1287929" cy="324000"/>
          </a:xfrm>
        </p:grpSpPr>
        <p:sp>
          <p:nvSpPr>
            <p:cNvPr id="381" name="Google Shape;381;p16"/>
            <p:cNvSpPr/>
            <p:nvPr/>
          </p:nvSpPr>
          <p:spPr>
            <a:xfrm>
              <a:off x="2586100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6"/>
            <p:cNvSpPr/>
            <p:nvPr/>
          </p:nvSpPr>
          <p:spPr>
            <a:xfrm>
              <a:off x="2908257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6"/>
            <p:cNvSpPr/>
            <p:nvPr/>
          </p:nvSpPr>
          <p:spPr>
            <a:xfrm>
              <a:off x="3231542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6"/>
            <p:cNvSpPr/>
            <p:nvPr/>
          </p:nvSpPr>
          <p:spPr>
            <a:xfrm>
              <a:off x="3550629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5" name="Google Shape;385;p1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227873" y="4032525"/>
            <a:ext cx="1211215" cy="3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16"/>
          <p:cNvSpPr txBox="1"/>
          <p:nvPr/>
        </p:nvSpPr>
        <p:spPr>
          <a:xfrm>
            <a:off x="4282013" y="4062675"/>
            <a:ext cx="11220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rPr>
              <a:t>캐릭터 변경</a:t>
            </a:r>
            <a:endParaRPr b="1" sz="1200">
              <a:solidFill>
                <a:srgbClr val="F3F3F3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028" name="Shape 3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9" name="Google Shape;3029;p43"/>
          <p:cNvSpPr txBox="1"/>
          <p:nvPr>
            <p:ph type="title"/>
          </p:nvPr>
        </p:nvSpPr>
        <p:spPr>
          <a:xfrm>
            <a:off x="311700" y="16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약탈 -&gt; 캠페인</a:t>
            </a:r>
            <a:endParaRPr sz="1800"/>
          </a:p>
        </p:txBody>
      </p:sp>
      <p:grpSp>
        <p:nvGrpSpPr>
          <p:cNvPr id="3030" name="Google Shape;3030;p43"/>
          <p:cNvGrpSpPr/>
          <p:nvPr/>
        </p:nvGrpSpPr>
        <p:grpSpPr>
          <a:xfrm>
            <a:off x="274675" y="997772"/>
            <a:ext cx="8440600" cy="3938665"/>
            <a:chOff x="274675" y="997772"/>
            <a:chExt cx="8440600" cy="3938665"/>
          </a:xfrm>
        </p:grpSpPr>
        <p:grpSp>
          <p:nvGrpSpPr>
            <p:cNvPr id="3031" name="Google Shape;3031;p43"/>
            <p:cNvGrpSpPr/>
            <p:nvPr/>
          </p:nvGrpSpPr>
          <p:grpSpPr>
            <a:xfrm>
              <a:off x="274675" y="997772"/>
              <a:ext cx="8440600" cy="3938665"/>
              <a:chOff x="274675" y="997772"/>
              <a:chExt cx="8440600" cy="3938665"/>
            </a:xfrm>
          </p:grpSpPr>
          <p:grpSp>
            <p:nvGrpSpPr>
              <p:cNvPr id="3032" name="Google Shape;3032;p43"/>
              <p:cNvGrpSpPr/>
              <p:nvPr/>
            </p:nvGrpSpPr>
            <p:grpSpPr>
              <a:xfrm>
                <a:off x="311710" y="997772"/>
                <a:ext cx="8321484" cy="3938665"/>
                <a:chOff x="311710" y="997772"/>
                <a:chExt cx="8321484" cy="3938665"/>
              </a:xfrm>
            </p:grpSpPr>
            <p:sp>
              <p:nvSpPr>
                <p:cNvPr id="3033" name="Google Shape;3033;p43"/>
                <p:cNvSpPr/>
                <p:nvPr/>
              </p:nvSpPr>
              <p:spPr>
                <a:xfrm>
                  <a:off x="3900675" y="2253600"/>
                  <a:ext cx="1312800" cy="908700"/>
                </a:xfrm>
                <a:prstGeom prst="cube">
                  <a:avLst>
                    <a:gd fmla="val 25000" name="adj"/>
                  </a:avLst>
                </a:prstGeom>
                <a:solidFill>
                  <a:srgbClr val="EEEEEE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34" name="Google Shape;3034;p43"/>
                <p:cNvSpPr/>
                <p:nvPr/>
              </p:nvSpPr>
              <p:spPr>
                <a:xfrm>
                  <a:off x="4281925" y="2635825"/>
                  <a:ext cx="432900" cy="258600"/>
                </a:xfrm>
                <a:prstGeom prst="sun">
                  <a:avLst>
                    <a:gd fmla="val 25000" name="adj"/>
                  </a:avLst>
                </a:prstGeom>
                <a:solidFill>
                  <a:srgbClr val="FF0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35" name="Google Shape;3035;p43"/>
                <p:cNvSpPr/>
                <p:nvPr/>
              </p:nvSpPr>
              <p:spPr>
                <a:xfrm>
                  <a:off x="6676300" y="2425675"/>
                  <a:ext cx="672000" cy="620400"/>
                </a:xfrm>
                <a:prstGeom prst="mathPlus">
                  <a:avLst>
                    <a:gd fmla="val 23520" name="adj1"/>
                  </a:avLst>
                </a:prstGeom>
                <a:solidFill>
                  <a:srgbClr val="00FF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036" name="Google Shape;3036;p43"/>
                <p:cNvCxnSpPr>
                  <a:stCxn id="3037" idx="2"/>
                  <a:endCxn id="3038" idx="0"/>
                </p:cNvCxnSpPr>
                <p:nvPr/>
              </p:nvCxnSpPr>
              <p:spPr>
                <a:xfrm flipH="1">
                  <a:off x="2433925" y="1857700"/>
                  <a:ext cx="27300" cy="568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EFEFEF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3037" name="Google Shape;3037;p43"/>
                <p:cNvSpPr txBox="1"/>
                <p:nvPr/>
              </p:nvSpPr>
              <p:spPr>
                <a:xfrm>
                  <a:off x="1734475" y="1599100"/>
                  <a:ext cx="1453500" cy="2586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D9D9D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>
                      <a:solidFill>
                        <a:srgbClr val="EFEFEF"/>
                      </a:solidFill>
                    </a:rPr>
                    <a:t>기존에 생성했던 던전</a:t>
                  </a:r>
                  <a:endParaRPr sz="1000">
                    <a:solidFill>
                      <a:srgbClr val="EFEFEF"/>
                    </a:solidFill>
                  </a:endParaRPr>
                </a:p>
              </p:txBody>
            </p:sp>
            <p:grpSp>
              <p:nvGrpSpPr>
                <p:cNvPr id="3039" name="Google Shape;3039;p43"/>
                <p:cNvGrpSpPr/>
                <p:nvPr/>
              </p:nvGrpSpPr>
              <p:grpSpPr>
                <a:xfrm>
                  <a:off x="311710" y="997772"/>
                  <a:ext cx="8321484" cy="3938665"/>
                  <a:chOff x="1538200" y="1020900"/>
                  <a:chExt cx="6391800" cy="3346075"/>
                </a:xfrm>
              </p:grpSpPr>
              <p:pic>
                <p:nvPicPr>
                  <p:cNvPr id="3040" name="Google Shape;3040;p4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5465" l="0" r="0" t="0"/>
                  <a:stretch/>
                </p:blipFill>
                <p:spPr>
                  <a:xfrm>
                    <a:off x="1538200" y="1020900"/>
                    <a:ext cx="3369000" cy="1837200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>
                    <a:noFill/>
                  </a:ln>
                </p:spPr>
              </p:pic>
              <p:pic>
                <p:nvPicPr>
                  <p:cNvPr id="3041" name="Google Shape;3041;p4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5465" l="0" r="0" t="0"/>
                  <a:stretch/>
                </p:blipFill>
                <p:spPr>
                  <a:xfrm>
                    <a:off x="4561000" y="1020900"/>
                    <a:ext cx="3369000" cy="1837200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>
                    <a:noFill/>
                  </a:ln>
                </p:spPr>
              </p:pic>
              <p:pic>
                <p:nvPicPr>
                  <p:cNvPr id="3042" name="Google Shape;3042;p4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5465" l="0" r="0" t="0"/>
                  <a:stretch/>
                </p:blipFill>
                <p:spPr>
                  <a:xfrm>
                    <a:off x="1538200" y="2529775"/>
                    <a:ext cx="3369000" cy="1837200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>
                    <a:noFill/>
                  </a:ln>
                </p:spPr>
              </p:pic>
              <p:pic>
                <p:nvPicPr>
                  <p:cNvPr id="3043" name="Google Shape;3043;p4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5465" l="0" r="0" t="0"/>
                  <a:stretch/>
                </p:blipFill>
                <p:spPr>
                  <a:xfrm>
                    <a:off x="4561000" y="2529775"/>
                    <a:ext cx="3369000" cy="1837200"/>
                  </a:xfrm>
                  <a:prstGeom prst="roundRect">
                    <a:avLst>
                      <a:gd fmla="val 16667" name="adj"/>
                    </a:avLst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3044" name="Google Shape;3044;p43"/>
              <p:cNvGrpSpPr/>
              <p:nvPr/>
            </p:nvGrpSpPr>
            <p:grpSpPr>
              <a:xfrm>
                <a:off x="513387" y="1093875"/>
                <a:ext cx="691825" cy="396000"/>
                <a:chOff x="513388" y="1093875"/>
                <a:chExt cx="691825" cy="396000"/>
              </a:xfrm>
            </p:grpSpPr>
            <p:pic>
              <p:nvPicPr>
                <p:cNvPr id="3045" name="Google Shape;3045;p43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513387" y="1093875"/>
                  <a:ext cx="691825" cy="396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046" name="Google Shape;3046;p43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651932" y="1201034"/>
                  <a:ext cx="414734" cy="18168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3047" name="Google Shape;3047;p4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74675" y="1757325"/>
                <a:ext cx="1388700" cy="814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48" name="Google Shape;3048;p4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74675" y="2453500"/>
                <a:ext cx="1388700" cy="814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49" name="Google Shape;3049;p43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1787700" y="1057575"/>
                <a:ext cx="3225675" cy="35110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50" name="Google Shape;3050;p4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74675" y="3156375"/>
                <a:ext cx="1388700" cy="814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51" name="Google Shape;3051;p43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4729425" y="1057575"/>
                <a:ext cx="3985849" cy="35473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052" name="Google Shape;3052;p43"/>
              <p:cNvGrpSpPr/>
              <p:nvPr/>
            </p:nvGrpSpPr>
            <p:grpSpPr>
              <a:xfrm>
                <a:off x="2552937" y="1257963"/>
                <a:ext cx="1695200" cy="499375"/>
                <a:chOff x="2662575" y="1270788"/>
                <a:chExt cx="1695200" cy="499375"/>
              </a:xfrm>
            </p:grpSpPr>
            <p:pic>
              <p:nvPicPr>
                <p:cNvPr id="3053" name="Google Shape;3053;p43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2662575" y="1270788"/>
                  <a:ext cx="1695200" cy="4993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054" name="Google Shape;3054;p43"/>
                <p:cNvSpPr txBox="1"/>
                <p:nvPr/>
              </p:nvSpPr>
              <p:spPr>
                <a:xfrm>
                  <a:off x="2773350" y="1329113"/>
                  <a:ext cx="1483500" cy="388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>
                      <a:solidFill>
                        <a:srgbClr val="CCCCCC"/>
                      </a:solidFill>
                      <a:latin typeface="Gungsuh"/>
                      <a:ea typeface="Gungsuh"/>
                      <a:cs typeface="Gungsuh"/>
                      <a:sym typeface="Gungsuh"/>
                    </a:rPr>
                    <a:t>말랑이좋아</a:t>
                  </a:r>
                  <a:endParaRPr>
                    <a:solidFill>
                      <a:srgbClr val="CCCCCC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sp>
            <p:nvSpPr>
              <p:cNvPr id="3055" name="Google Shape;3055;p43"/>
              <p:cNvSpPr/>
              <p:nvPr/>
            </p:nvSpPr>
            <p:spPr>
              <a:xfrm rot="8096626">
                <a:off x="4508392" y="1408584"/>
                <a:ext cx="216163" cy="198131"/>
              </a:xfrm>
              <a:prstGeom prst="halfFrame">
                <a:avLst>
                  <a:gd fmla="val 33333" name="adj1"/>
                  <a:gd fmla="val 33333" name="adj2"/>
                </a:avLst>
              </a:prstGeom>
              <a:gradFill>
                <a:gsLst>
                  <a:gs pos="0">
                    <a:srgbClr val="FFC002"/>
                  </a:gs>
                  <a:gs pos="100000">
                    <a:srgbClr val="795B04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6" name="Google Shape;3056;p43"/>
              <p:cNvSpPr/>
              <p:nvPr/>
            </p:nvSpPr>
            <p:spPr>
              <a:xfrm rot="-2905950">
                <a:off x="2054753" y="1408613"/>
                <a:ext cx="216126" cy="198064"/>
              </a:xfrm>
              <a:prstGeom prst="halfFrame">
                <a:avLst>
                  <a:gd fmla="val 33333" name="adj1"/>
                  <a:gd fmla="val 33333" name="adj2"/>
                </a:avLst>
              </a:prstGeom>
              <a:gradFill>
                <a:gsLst>
                  <a:gs pos="0">
                    <a:srgbClr val="FFC002"/>
                  </a:gs>
                  <a:gs pos="100000">
                    <a:srgbClr val="795B04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7" name="Google Shape;3057;p43"/>
              <p:cNvSpPr/>
              <p:nvPr/>
            </p:nvSpPr>
            <p:spPr>
              <a:xfrm>
                <a:off x="4305225" y="2686563"/>
                <a:ext cx="187500" cy="348300"/>
              </a:xfrm>
              <a:prstGeom prst="curvedLeftArrow">
                <a:avLst>
                  <a:gd fmla="val 25000" name="adj1"/>
                  <a:gd fmla="val 50000" name="adj2"/>
                  <a:gd fmla="val 25000" name="adj3"/>
                </a:avLst>
              </a:prstGeom>
              <a:gradFill>
                <a:gsLst>
                  <a:gs pos="0">
                    <a:srgbClr val="7A7A7A"/>
                  </a:gs>
                  <a:gs pos="100000">
                    <a:srgbClr val="393939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8" name="Google Shape;3058;p43"/>
              <p:cNvSpPr/>
              <p:nvPr/>
            </p:nvSpPr>
            <p:spPr>
              <a:xfrm rot="10800000">
                <a:off x="2308625" y="2686563"/>
                <a:ext cx="187500" cy="348300"/>
              </a:xfrm>
              <a:prstGeom prst="curvedLeftArrow">
                <a:avLst>
                  <a:gd fmla="val 25000" name="adj1"/>
                  <a:gd fmla="val 50000" name="adj2"/>
                  <a:gd fmla="val 25000" name="adj3"/>
                </a:avLst>
              </a:prstGeom>
              <a:gradFill>
                <a:gsLst>
                  <a:gs pos="0">
                    <a:srgbClr val="7A7A7A"/>
                  </a:gs>
                  <a:gs pos="100000">
                    <a:srgbClr val="393939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059" name="Google Shape;3059;p43"/>
              <p:cNvPicPr preferRelativeResize="0"/>
              <p:nvPr/>
            </p:nvPicPr>
            <p:blipFill>
              <a:blip r:embed="rId11">
                <a:alphaModFix amt="40000"/>
              </a:blip>
              <a:stretch>
                <a:fillRect/>
              </a:stretch>
            </p:blipFill>
            <p:spPr>
              <a:xfrm rot="-13">
                <a:off x="2415927" y="2613521"/>
                <a:ext cx="1947373" cy="124353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60" name="Google Shape;3060;p43"/>
              <p:cNvSpPr txBox="1"/>
              <p:nvPr/>
            </p:nvSpPr>
            <p:spPr>
              <a:xfrm>
                <a:off x="379787" y="1970425"/>
                <a:ext cx="1175100" cy="3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rgbClr val="666666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정보</a:t>
                </a:r>
                <a:endParaRPr>
                  <a:solidFill>
                    <a:srgbClr val="666666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  <p:sp>
            <p:nvSpPr>
              <p:cNvPr id="3061" name="Google Shape;3061;p43"/>
              <p:cNvSpPr txBox="1"/>
              <p:nvPr/>
            </p:nvSpPr>
            <p:spPr>
              <a:xfrm>
                <a:off x="381976" y="2637163"/>
                <a:ext cx="1199400" cy="3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rgbClr val="666666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장비</a:t>
                </a:r>
                <a:endParaRPr>
                  <a:solidFill>
                    <a:srgbClr val="666666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  <p:sp>
            <p:nvSpPr>
              <p:cNvPr id="3062" name="Google Shape;3062;p43"/>
              <p:cNvSpPr txBox="1"/>
              <p:nvPr/>
            </p:nvSpPr>
            <p:spPr>
              <a:xfrm>
                <a:off x="381976" y="3362800"/>
                <a:ext cx="1199400" cy="3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rgbClr val="CCCCCC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스킬</a:t>
                </a:r>
                <a:endParaRPr>
                  <a:solidFill>
                    <a:srgbClr val="CCCCCC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  <p:pic>
            <p:nvPicPr>
              <p:cNvPr id="3063" name="Google Shape;3063;p43"/>
              <p:cNvPicPr preferRelativeResize="0"/>
              <p:nvPr/>
            </p:nvPicPr>
            <p:blipFill>
              <a:blip r:embed="rId11">
                <a:alphaModFix amt="33000"/>
              </a:blip>
              <a:stretch>
                <a:fillRect/>
              </a:stretch>
            </p:blipFill>
            <p:spPr>
              <a:xfrm rot="-14">
                <a:off x="4950000" y="1255745"/>
                <a:ext cx="3523625" cy="298101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064" name="Google Shape;3064;p4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431324" y="1843899"/>
              <a:ext cx="1938427" cy="193842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65" name="Google Shape;3065;p43"/>
            <p:cNvGrpSpPr/>
            <p:nvPr/>
          </p:nvGrpSpPr>
          <p:grpSpPr>
            <a:xfrm>
              <a:off x="3268800" y="2958700"/>
              <a:ext cx="244800" cy="157515"/>
              <a:chOff x="3268800" y="2958700"/>
              <a:chExt cx="244800" cy="157515"/>
            </a:xfrm>
          </p:grpSpPr>
          <p:sp>
            <p:nvSpPr>
              <p:cNvPr id="3066" name="Google Shape;3066;p43"/>
              <p:cNvSpPr/>
              <p:nvPr/>
            </p:nvSpPr>
            <p:spPr>
              <a:xfrm>
                <a:off x="3282925" y="2967625"/>
                <a:ext cx="228000" cy="67200"/>
              </a:xfrm>
              <a:prstGeom prst="roundRect">
                <a:avLst>
                  <a:gd fmla="val 16667" name="adj"/>
                </a:avLst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067" name="Google Shape;3067;p43"/>
              <p:cNvGrpSpPr/>
              <p:nvPr/>
            </p:nvGrpSpPr>
            <p:grpSpPr>
              <a:xfrm>
                <a:off x="3268800" y="2958700"/>
                <a:ext cx="244800" cy="157515"/>
                <a:chOff x="3268800" y="2958700"/>
                <a:chExt cx="244800" cy="157515"/>
              </a:xfrm>
            </p:grpSpPr>
            <p:sp>
              <p:nvSpPr>
                <p:cNvPr id="3068" name="Google Shape;3068;p43"/>
                <p:cNvSpPr/>
                <p:nvPr/>
              </p:nvSpPr>
              <p:spPr>
                <a:xfrm rot="5684873">
                  <a:off x="3273895" y="3010358"/>
                  <a:ext cx="90611" cy="93601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69" name="Google Shape;3069;p43"/>
                <p:cNvSpPr/>
                <p:nvPr/>
              </p:nvSpPr>
              <p:spPr>
                <a:xfrm rot="5169316">
                  <a:off x="3409074" y="3012144"/>
                  <a:ext cx="111852" cy="89942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70" name="Google Shape;3070;p43"/>
                <p:cNvSpPr/>
                <p:nvPr/>
              </p:nvSpPr>
              <p:spPr>
                <a:xfrm>
                  <a:off x="3283200" y="2958700"/>
                  <a:ext cx="228000" cy="168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pic>
          <p:nvPicPr>
            <p:cNvPr id="3071" name="Google Shape;3071;p43"/>
            <p:cNvPicPr preferRelativeResize="0"/>
            <p:nvPr/>
          </p:nvPicPr>
          <p:blipFill rotWithShape="1">
            <a:blip r:embed="rId13">
              <a:alphaModFix/>
            </a:blip>
            <a:srcRect b="39828" l="42514" r="41882" t="40113"/>
            <a:stretch/>
          </p:blipFill>
          <p:spPr>
            <a:xfrm>
              <a:off x="3375300" y="2710499"/>
              <a:ext cx="456474" cy="4399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72" name="Google Shape;3072;p43"/>
          <p:cNvSpPr/>
          <p:nvPr/>
        </p:nvSpPr>
        <p:spPr>
          <a:xfrm>
            <a:off x="5071075" y="1781900"/>
            <a:ext cx="3135300" cy="2217300"/>
          </a:xfrm>
          <a:prstGeom prst="roundRect">
            <a:avLst>
              <a:gd fmla="val 6948" name="adj"/>
            </a:avLst>
          </a:prstGeom>
          <a:gradFill>
            <a:gsLst>
              <a:gs pos="0">
                <a:srgbClr val="000000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73" name="Google Shape;3073;p43"/>
          <p:cNvPicPr preferRelativeResize="0"/>
          <p:nvPr/>
        </p:nvPicPr>
        <p:blipFill rotWithShape="1">
          <a:blip r:embed="rId14">
            <a:alphaModFix/>
          </a:blip>
          <a:srcRect b="22026" l="55371" r="21582" t="49367"/>
          <a:stretch/>
        </p:blipFill>
        <p:spPr>
          <a:xfrm rot="-5400000">
            <a:off x="6792662" y="2422738"/>
            <a:ext cx="1331725" cy="1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Google Shape;3074;p43"/>
          <p:cNvPicPr preferRelativeResize="0"/>
          <p:nvPr/>
        </p:nvPicPr>
        <p:blipFill rotWithShape="1">
          <a:blip r:embed="rId14">
            <a:alphaModFix/>
          </a:blip>
          <a:srcRect b="10502" l="46455" r="21583" t="87399"/>
          <a:stretch/>
        </p:blipFill>
        <p:spPr>
          <a:xfrm rot="-5400000">
            <a:off x="7178012" y="2713375"/>
            <a:ext cx="1846950" cy="9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5" name="Google Shape;3075;p43"/>
          <p:cNvGrpSpPr/>
          <p:nvPr/>
        </p:nvGrpSpPr>
        <p:grpSpPr>
          <a:xfrm>
            <a:off x="5131304" y="1839175"/>
            <a:ext cx="3014296" cy="1918900"/>
            <a:chOff x="5131304" y="1839175"/>
            <a:chExt cx="3014296" cy="1918900"/>
          </a:xfrm>
        </p:grpSpPr>
        <p:grpSp>
          <p:nvGrpSpPr>
            <p:cNvPr id="3076" name="Google Shape;3076;p43"/>
            <p:cNvGrpSpPr/>
            <p:nvPr/>
          </p:nvGrpSpPr>
          <p:grpSpPr>
            <a:xfrm rot="-5400000">
              <a:off x="5679050" y="1291429"/>
              <a:ext cx="1918803" cy="3014296"/>
              <a:chOff x="5104497" y="1899118"/>
              <a:chExt cx="2947471" cy="1992923"/>
            </a:xfrm>
          </p:grpSpPr>
          <p:grpSp>
            <p:nvGrpSpPr>
              <p:cNvPr id="3077" name="Google Shape;3077;p43"/>
              <p:cNvGrpSpPr/>
              <p:nvPr/>
            </p:nvGrpSpPr>
            <p:grpSpPr>
              <a:xfrm>
                <a:off x="5104497" y="1899118"/>
                <a:ext cx="2947453" cy="1992923"/>
                <a:chOff x="5104575" y="1976450"/>
                <a:chExt cx="2306843" cy="1666323"/>
              </a:xfrm>
            </p:grpSpPr>
            <p:pic>
              <p:nvPicPr>
                <p:cNvPr id="3078" name="Google Shape;3078;p43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50381" l="35689" r="44986" t="10887"/>
                <a:stretch/>
              </p:blipFill>
              <p:spPr>
                <a:xfrm>
                  <a:off x="5104575" y="1976450"/>
                  <a:ext cx="1326374" cy="9509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079" name="Google Shape;3079;p43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50381" l="54945" r="21728" t="10887"/>
                <a:stretch/>
              </p:blipFill>
              <p:spPr>
                <a:xfrm>
                  <a:off x="5801225" y="1976450"/>
                  <a:ext cx="1601026" cy="9509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080" name="Google Shape;3080;p43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10502" l="35937" r="42156" t="61951"/>
                <a:stretch/>
              </p:blipFill>
              <p:spPr>
                <a:xfrm>
                  <a:off x="5345889" y="2922756"/>
                  <a:ext cx="1547429" cy="71535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081" name="Google Shape;3081;p43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10502" l="55372" r="21581" t="61951"/>
                <a:stretch/>
              </p:blipFill>
              <p:spPr>
                <a:xfrm>
                  <a:off x="5810397" y="2927419"/>
                  <a:ext cx="1601021" cy="71535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3082" name="Google Shape;3082;p43"/>
              <p:cNvPicPr preferRelativeResize="0"/>
              <p:nvPr/>
            </p:nvPicPr>
            <p:blipFill rotWithShape="1">
              <a:blip r:embed="rId14">
                <a:alphaModFix/>
              </a:blip>
              <a:srcRect b="30854" l="35937" r="42156" t="61951"/>
              <a:stretch/>
            </p:blipFill>
            <p:spPr>
              <a:xfrm>
                <a:off x="5107400" y="3393958"/>
                <a:ext cx="1977150" cy="223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83" name="Google Shape;3083;p43"/>
              <p:cNvPicPr preferRelativeResize="0"/>
              <p:nvPr/>
            </p:nvPicPr>
            <p:blipFill rotWithShape="1">
              <a:blip r:embed="rId14">
                <a:alphaModFix/>
              </a:blip>
              <a:srcRect b="22026" l="55371" r="21582" t="49367"/>
              <a:stretch/>
            </p:blipFill>
            <p:spPr>
              <a:xfrm>
                <a:off x="6006306" y="3036487"/>
                <a:ext cx="2045661" cy="83358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084" name="Google Shape;3084;p43"/>
            <p:cNvPicPr preferRelativeResize="0"/>
            <p:nvPr/>
          </p:nvPicPr>
          <p:blipFill rotWithShape="1">
            <a:blip r:embed="rId14">
              <a:alphaModFix/>
            </a:blip>
            <a:srcRect b="22024" l="35753" r="54392" t="49369"/>
            <a:stretch/>
          </p:blipFill>
          <p:spPr>
            <a:xfrm rot="-5400000">
              <a:off x="7182175" y="2807775"/>
              <a:ext cx="596226" cy="13043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85" name="Google Shape;3085;p4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232175" y="1587650"/>
            <a:ext cx="529175" cy="3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6" name="Google Shape;3086;p4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25663" y="1587650"/>
            <a:ext cx="529175" cy="3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7" name="Google Shape;3087;p4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225550" y="1587650"/>
            <a:ext cx="529175" cy="3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8" name="Google Shape;3088;p4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003819" y="1815969"/>
            <a:ext cx="188156" cy="273599"/>
          </a:xfrm>
          <a:prstGeom prst="rect">
            <a:avLst/>
          </a:prstGeom>
          <a:noFill/>
          <a:ln>
            <a:noFill/>
          </a:ln>
        </p:spPr>
      </p:pic>
      <p:sp>
        <p:nvSpPr>
          <p:cNvPr id="3089" name="Google Shape;3089;p43"/>
          <p:cNvSpPr txBox="1"/>
          <p:nvPr/>
        </p:nvSpPr>
        <p:spPr>
          <a:xfrm>
            <a:off x="3203225" y="1855575"/>
            <a:ext cx="6039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160</a:t>
            </a:r>
            <a:endParaRPr b="1" sz="1000">
              <a:solidFill>
                <a:srgbClr val="FFFFFF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3090" name="Google Shape;3090;p43"/>
          <p:cNvSpPr/>
          <p:nvPr/>
        </p:nvSpPr>
        <p:spPr>
          <a:xfrm>
            <a:off x="5898275" y="3711175"/>
            <a:ext cx="1359900" cy="4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0000"/>
              </a:gs>
              <a:gs pos="23000">
                <a:srgbClr val="434343"/>
              </a:gs>
              <a:gs pos="50000">
                <a:srgbClr val="000000"/>
              </a:gs>
              <a:gs pos="75000">
                <a:srgbClr val="434343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1" name="Google Shape;3091;p43"/>
          <p:cNvSpPr/>
          <p:nvPr/>
        </p:nvSpPr>
        <p:spPr>
          <a:xfrm>
            <a:off x="6778575" y="3711175"/>
            <a:ext cx="1359900" cy="4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0000"/>
              </a:gs>
              <a:gs pos="23000">
                <a:srgbClr val="434343"/>
              </a:gs>
              <a:gs pos="50000">
                <a:srgbClr val="000000"/>
              </a:gs>
              <a:gs pos="75000">
                <a:srgbClr val="434343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2" name="Google Shape;3092;p43"/>
          <p:cNvSpPr/>
          <p:nvPr/>
        </p:nvSpPr>
        <p:spPr>
          <a:xfrm>
            <a:off x="5148525" y="3711175"/>
            <a:ext cx="1359900" cy="4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0000"/>
              </a:gs>
              <a:gs pos="23000">
                <a:srgbClr val="434343"/>
              </a:gs>
              <a:gs pos="50000">
                <a:srgbClr val="000000"/>
              </a:gs>
              <a:gs pos="75000">
                <a:srgbClr val="434343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93" name="Google Shape;3093;p4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148525" y="1587638"/>
            <a:ext cx="529175" cy="355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94" name="Google Shape;3094;p43"/>
          <p:cNvGrpSpPr/>
          <p:nvPr/>
        </p:nvGrpSpPr>
        <p:grpSpPr>
          <a:xfrm>
            <a:off x="5612400" y="1634563"/>
            <a:ext cx="684000" cy="415875"/>
            <a:chOff x="5605100" y="1634563"/>
            <a:chExt cx="684000" cy="415875"/>
          </a:xfrm>
        </p:grpSpPr>
        <p:pic>
          <p:nvPicPr>
            <p:cNvPr id="3095" name="Google Shape;3095;p43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5605100" y="1634563"/>
              <a:ext cx="684000" cy="415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96" name="Google Shape;3096;p43"/>
            <p:cNvSpPr txBox="1"/>
            <p:nvPr/>
          </p:nvSpPr>
          <p:spPr>
            <a:xfrm>
              <a:off x="5641400" y="1708550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전사</a:t>
              </a:r>
              <a:endParaRPr sz="10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3097" name="Google Shape;3097;p43"/>
          <p:cNvSpPr txBox="1"/>
          <p:nvPr/>
        </p:nvSpPr>
        <p:spPr>
          <a:xfrm>
            <a:off x="5107400" y="1631188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마법사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3098" name="Google Shape;3098;p43"/>
          <p:cNvSpPr txBox="1"/>
          <p:nvPr/>
        </p:nvSpPr>
        <p:spPr>
          <a:xfrm>
            <a:off x="6191063" y="1631200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도적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3099" name="Google Shape;3099;p43"/>
          <p:cNvSpPr txBox="1"/>
          <p:nvPr/>
        </p:nvSpPr>
        <p:spPr>
          <a:xfrm>
            <a:off x="6684550" y="1631200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사제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3100" name="Google Shape;3100;p43"/>
          <p:cNvSpPr txBox="1"/>
          <p:nvPr/>
        </p:nvSpPr>
        <p:spPr>
          <a:xfrm>
            <a:off x="7184450" y="1631200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공용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pic>
        <p:nvPicPr>
          <p:cNvPr id="3101" name="Google Shape;3101;p43"/>
          <p:cNvPicPr preferRelativeResize="0"/>
          <p:nvPr/>
        </p:nvPicPr>
        <p:blipFill rotWithShape="1">
          <a:blip r:embed="rId14">
            <a:alphaModFix/>
          </a:blip>
          <a:srcRect b="10502" l="46455" r="21583" t="87399"/>
          <a:stretch/>
        </p:blipFill>
        <p:spPr>
          <a:xfrm rot="-5400000">
            <a:off x="7178025" y="2749300"/>
            <a:ext cx="1846950" cy="9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2" name="Google Shape;3102;p43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477400" y="2668338"/>
            <a:ext cx="2844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3" name="Google Shape;3103;p43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477400" y="2146921"/>
            <a:ext cx="284400" cy="28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04" name="Google Shape;3104;p43"/>
          <p:cNvGrpSpPr/>
          <p:nvPr/>
        </p:nvGrpSpPr>
        <p:grpSpPr>
          <a:xfrm>
            <a:off x="6643438" y="3632551"/>
            <a:ext cx="611400" cy="415875"/>
            <a:chOff x="7870363" y="2986726"/>
            <a:chExt cx="611400" cy="415875"/>
          </a:xfrm>
        </p:grpSpPr>
        <p:pic>
          <p:nvPicPr>
            <p:cNvPr id="3105" name="Google Shape;3105;p43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7911475" y="2986726"/>
              <a:ext cx="529175" cy="415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6" name="Google Shape;3106;p43"/>
            <p:cNvSpPr txBox="1"/>
            <p:nvPr/>
          </p:nvSpPr>
          <p:spPr>
            <a:xfrm>
              <a:off x="7870363" y="3060713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패시브</a:t>
              </a:r>
              <a:endParaRPr b="1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grpSp>
        <p:nvGrpSpPr>
          <p:cNvPr id="3107" name="Google Shape;3107;p43"/>
          <p:cNvGrpSpPr/>
          <p:nvPr/>
        </p:nvGrpSpPr>
        <p:grpSpPr>
          <a:xfrm>
            <a:off x="6102438" y="3556438"/>
            <a:ext cx="611413" cy="442775"/>
            <a:chOff x="7795763" y="3027150"/>
            <a:chExt cx="611413" cy="442775"/>
          </a:xfrm>
        </p:grpSpPr>
        <p:pic>
          <p:nvPicPr>
            <p:cNvPr id="3108" name="Google Shape;3108;p43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7795900" y="3027150"/>
              <a:ext cx="611275" cy="442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9" name="Google Shape;3109;p43"/>
            <p:cNvSpPr txBox="1"/>
            <p:nvPr/>
          </p:nvSpPr>
          <p:spPr>
            <a:xfrm>
              <a:off x="7795763" y="3114575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액티브</a:t>
              </a:r>
              <a:endParaRPr sz="10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grpSp>
        <p:nvGrpSpPr>
          <p:cNvPr id="3110" name="Google Shape;3110;p43"/>
          <p:cNvGrpSpPr/>
          <p:nvPr/>
        </p:nvGrpSpPr>
        <p:grpSpPr>
          <a:xfrm>
            <a:off x="2761513" y="3362798"/>
            <a:ext cx="1287929" cy="324000"/>
            <a:chOff x="2586100" y="3362798"/>
            <a:chExt cx="1287929" cy="324000"/>
          </a:xfrm>
        </p:grpSpPr>
        <p:sp>
          <p:nvSpPr>
            <p:cNvPr id="3111" name="Google Shape;3111;p43"/>
            <p:cNvSpPr/>
            <p:nvPr/>
          </p:nvSpPr>
          <p:spPr>
            <a:xfrm>
              <a:off x="2586100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43"/>
            <p:cNvSpPr/>
            <p:nvPr/>
          </p:nvSpPr>
          <p:spPr>
            <a:xfrm>
              <a:off x="2908257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43"/>
            <p:cNvSpPr/>
            <p:nvPr/>
          </p:nvSpPr>
          <p:spPr>
            <a:xfrm>
              <a:off x="3231542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43"/>
            <p:cNvSpPr/>
            <p:nvPr/>
          </p:nvSpPr>
          <p:spPr>
            <a:xfrm>
              <a:off x="3550629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115" name="Google Shape;3115;p43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768400" y="3373200"/>
            <a:ext cx="306000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6" name="Google Shape;3116;p43"/>
          <p:cNvSpPr/>
          <p:nvPr/>
        </p:nvSpPr>
        <p:spPr>
          <a:xfrm>
            <a:off x="4427975" y="1259400"/>
            <a:ext cx="435300" cy="475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7" name="Google Shape;3117;p43"/>
          <p:cNvSpPr/>
          <p:nvPr/>
        </p:nvSpPr>
        <p:spPr>
          <a:xfrm>
            <a:off x="4487163" y="1705700"/>
            <a:ext cx="341700" cy="273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18" name="Google Shape;3118;p43"/>
          <p:cNvGrpSpPr/>
          <p:nvPr/>
        </p:nvGrpSpPr>
        <p:grpSpPr>
          <a:xfrm>
            <a:off x="3647387" y="4357888"/>
            <a:ext cx="1695200" cy="499375"/>
            <a:chOff x="3807137" y="4310988"/>
            <a:chExt cx="1695200" cy="499375"/>
          </a:xfrm>
        </p:grpSpPr>
        <p:pic>
          <p:nvPicPr>
            <p:cNvPr id="3119" name="Google Shape;3119;p4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807137" y="4310988"/>
              <a:ext cx="1695200" cy="499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20" name="Google Shape;3120;p43"/>
            <p:cNvSpPr txBox="1"/>
            <p:nvPr/>
          </p:nvSpPr>
          <p:spPr>
            <a:xfrm>
              <a:off x="3912963" y="4366563"/>
              <a:ext cx="14835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CCCCCC"/>
                  </a:solidFill>
                  <a:latin typeface="Gungsuh"/>
                  <a:ea typeface="Gungsuh"/>
                  <a:cs typeface="Gungsuh"/>
                  <a:sym typeface="Gungsuh"/>
                </a:rPr>
                <a:t>완료</a:t>
              </a:r>
              <a:endParaRPr>
                <a:solidFill>
                  <a:srgbClr val="CCCCCC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124" name="Shape 3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5" name="Google Shape;3125;p44"/>
          <p:cNvSpPr txBox="1"/>
          <p:nvPr>
            <p:ph type="title"/>
          </p:nvPr>
        </p:nvSpPr>
        <p:spPr>
          <a:xfrm>
            <a:off x="311700" y="16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약탈 -&gt; 캠페인</a:t>
            </a:r>
            <a:endParaRPr sz="1800"/>
          </a:p>
        </p:txBody>
      </p:sp>
      <p:grpSp>
        <p:nvGrpSpPr>
          <p:cNvPr id="3126" name="Google Shape;3126;p44"/>
          <p:cNvGrpSpPr/>
          <p:nvPr/>
        </p:nvGrpSpPr>
        <p:grpSpPr>
          <a:xfrm>
            <a:off x="274675" y="997772"/>
            <a:ext cx="8440600" cy="3938665"/>
            <a:chOff x="274675" y="997772"/>
            <a:chExt cx="8440600" cy="3938665"/>
          </a:xfrm>
        </p:grpSpPr>
        <p:grpSp>
          <p:nvGrpSpPr>
            <p:cNvPr id="3127" name="Google Shape;3127;p44"/>
            <p:cNvGrpSpPr/>
            <p:nvPr/>
          </p:nvGrpSpPr>
          <p:grpSpPr>
            <a:xfrm>
              <a:off x="311710" y="997772"/>
              <a:ext cx="8321484" cy="3938665"/>
              <a:chOff x="311710" y="997772"/>
              <a:chExt cx="8321484" cy="3938665"/>
            </a:xfrm>
          </p:grpSpPr>
          <p:sp>
            <p:nvSpPr>
              <p:cNvPr id="3128" name="Google Shape;3128;p44"/>
              <p:cNvSpPr/>
              <p:nvPr/>
            </p:nvSpPr>
            <p:spPr>
              <a:xfrm>
                <a:off x="3900675" y="2253600"/>
                <a:ext cx="1312800" cy="908700"/>
              </a:xfrm>
              <a:prstGeom prst="cube">
                <a:avLst>
                  <a:gd fmla="val 25000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9" name="Google Shape;3129;p44"/>
              <p:cNvSpPr/>
              <p:nvPr/>
            </p:nvSpPr>
            <p:spPr>
              <a:xfrm>
                <a:off x="4281925" y="2635825"/>
                <a:ext cx="432900" cy="258600"/>
              </a:xfrm>
              <a:prstGeom prst="sun">
                <a:avLst>
                  <a:gd fmla="val 25000" name="adj"/>
                </a:avLst>
              </a:prstGeom>
              <a:solidFill>
                <a:srgbClr val="FF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0" name="Google Shape;3130;p44"/>
              <p:cNvSpPr/>
              <p:nvPr/>
            </p:nvSpPr>
            <p:spPr>
              <a:xfrm>
                <a:off x="6676300" y="2425675"/>
                <a:ext cx="672000" cy="620400"/>
              </a:xfrm>
              <a:prstGeom prst="mathPlus">
                <a:avLst>
                  <a:gd fmla="val 23520" name="adj1"/>
                </a:avLst>
              </a:prstGeom>
              <a:solidFill>
                <a:srgbClr val="00FF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131" name="Google Shape;3131;p44"/>
              <p:cNvCxnSpPr>
                <a:stCxn id="3132" idx="2"/>
                <a:endCxn id="3133" idx="0"/>
              </p:cNvCxnSpPr>
              <p:nvPr/>
            </p:nvCxnSpPr>
            <p:spPr>
              <a:xfrm flipH="1">
                <a:off x="2433925" y="1857700"/>
                <a:ext cx="27300" cy="56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FEFEF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3132" name="Google Shape;3132;p44"/>
              <p:cNvSpPr txBox="1"/>
              <p:nvPr/>
            </p:nvSpPr>
            <p:spPr>
              <a:xfrm>
                <a:off x="1734475" y="1599100"/>
                <a:ext cx="1453500" cy="258600"/>
              </a:xfrm>
              <a:prstGeom prst="rect">
                <a:avLst/>
              </a:prstGeom>
              <a:noFill/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EFEFEF"/>
                    </a:solidFill>
                  </a:rPr>
                  <a:t>기존에 생성했던 던전</a:t>
                </a:r>
                <a:endParaRPr sz="1000">
                  <a:solidFill>
                    <a:srgbClr val="EFEFEF"/>
                  </a:solidFill>
                </a:endParaRPr>
              </a:p>
            </p:txBody>
          </p:sp>
          <p:grpSp>
            <p:nvGrpSpPr>
              <p:cNvPr id="3134" name="Google Shape;3134;p44"/>
              <p:cNvGrpSpPr/>
              <p:nvPr/>
            </p:nvGrpSpPr>
            <p:grpSpPr>
              <a:xfrm>
                <a:off x="311710" y="997772"/>
                <a:ext cx="8321484" cy="3938665"/>
                <a:chOff x="1538200" y="1020900"/>
                <a:chExt cx="6391800" cy="3346075"/>
              </a:xfrm>
            </p:grpSpPr>
            <p:pic>
              <p:nvPicPr>
                <p:cNvPr id="3135" name="Google Shape;3135;p44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45465" l="0" r="0" t="0"/>
                <a:stretch/>
              </p:blipFill>
              <p:spPr>
                <a:xfrm>
                  <a:off x="1538200" y="1020900"/>
                  <a:ext cx="3369000" cy="18372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</p:pic>
            <p:pic>
              <p:nvPicPr>
                <p:cNvPr id="3136" name="Google Shape;3136;p44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45465" l="0" r="0" t="0"/>
                <a:stretch/>
              </p:blipFill>
              <p:spPr>
                <a:xfrm>
                  <a:off x="4561000" y="1020900"/>
                  <a:ext cx="3369000" cy="18372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</p:pic>
            <p:pic>
              <p:nvPicPr>
                <p:cNvPr id="3137" name="Google Shape;3137;p44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45465" l="0" r="0" t="0"/>
                <a:stretch/>
              </p:blipFill>
              <p:spPr>
                <a:xfrm>
                  <a:off x="1538200" y="2529775"/>
                  <a:ext cx="3369000" cy="18372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</p:pic>
            <p:pic>
              <p:nvPicPr>
                <p:cNvPr id="3138" name="Google Shape;3138;p44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45465" l="0" r="0" t="0"/>
                <a:stretch/>
              </p:blipFill>
              <p:spPr>
                <a:xfrm>
                  <a:off x="4561000" y="2529775"/>
                  <a:ext cx="3369000" cy="18372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3139" name="Google Shape;3139;p44"/>
            <p:cNvGrpSpPr/>
            <p:nvPr/>
          </p:nvGrpSpPr>
          <p:grpSpPr>
            <a:xfrm>
              <a:off x="513387" y="1093875"/>
              <a:ext cx="691825" cy="396000"/>
              <a:chOff x="513388" y="1093875"/>
              <a:chExt cx="691825" cy="396000"/>
            </a:xfrm>
          </p:grpSpPr>
          <p:pic>
            <p:nvPicPr>
              <p:cNvPr id="3140" name="Google Shape;3140;p4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13387" y="1093875"/>
                <a:ext cx="691825" cy="396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41" name="Google Shape;3141;p4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51932" y="1201034"/>
                <a:ext cx="414734" cy="1816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142" name="Google Shape;3142;p4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74675" y="1757325"/>
              <a:ext cx="1388700" cy="814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3" name="Google Shape;3143;p4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74675" y="2453500"/>
              <a:ext cx="1388700" cy="814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4" name="Google Shape;3144;p4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787700" y="1057575"/>
              <a:ext cx="3225675" cy="3511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5" name="Google Shape;3145;p4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74675" y="3156375"/>
              <a:ext cx="1388700" cy="814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6" name="Google Shape;3146;p4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729425" y="1057575"/>
              <a:ext cx="3985849" cy="35473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47" name="Google Shape;3147;p44"/>
            <p:cNvGrpSpPr/>
            <p:nvPr/>
          </p:nvGrpSpPr>
          <p:grpSpPr>
            <a:xfrm>
              <a:off x="2552937" y="1257963"/>
              <a:ext cx="1695200" cy="499375"/>
              <a:chOff x="2662575" y="1270788"/>
              <a:chExt cx="1695200" cy="499375"/>
            </a:xfrm>
          </p:grpSpPr>
          <p:pic>
            <p:nvPicPr>
              <p:cNvPr id="3148" name="Google Shape;3148;p44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662575" y="1270788"/>
                <a:ext cx="1695200" cy="4993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49" name="Google Shape;3149;p44"/>
              <p:cNvSpPr txBox="1"/>
              <p:nvPr/>
            </p:nvSpPr>
            <p:spPr>
              <a:xfrm>
                <a:off x="2773350" y="1329113"/>
                <a:ext cx="1483500" cy="3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rgbClr val="CCCCCC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말랑이왕</a:t>
                </a:r>
                <a:endParaRPr>
                  <a:solidFill>
                    <a:srgbClr val="CCCCCC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</p:grpSp>
        <p:sp>
          <p:nvSpPr>
            <p:cNvPr id="3150" name="Google Shape;3150;p44"/>
            <p:cNvSpPr/>
            <p:nvPr/>
          </p:nvSpPr>
          <p:spPr>
            <a:xfrm rot="8096626">
              <a:off x="4508392" y="1408584"/>
              <a:ext cx="216163" cy="198131"/>
            </a:xfrm>
            <a:prstGeom prst="halfFrame">
              <a:avLst>
                <a:gd fmla="val 33333" name="adj1"/>
                <a:gd fmla="val 33333" name="adj2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44"/>
            <p:cNvSpPr/>
            <p:nvPr/>
          </p:nvSpPr>
          <p:spPr>
            <a:xfrm rot="-2905950">
              <a:off x="2054753" y="1408613"/>
              <a:ext cx="216126" cy="198064"/>
            </a:xfrm>
            <a:prstGeom prst="halfFrame">
              <a:avLst>
                <a:gd fmla="val 33333" name="adj1"/>
                <a:gd fmla="val 33333" name="adj2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44"/>
            <p:cNvSpPr/>
            <p:nvPr/>
          </p:nvSpPr>
          <p:spPr>
            <a:xfrm>
              <a:off x="4305225" y="2686563"/>
              <a:ext cx="187500" cy="348300"/>
            </a:xfrm>
            <a:prstGeom prst="curvedLeftArrow">
              <a:avLst>
                <a:gd fmla="val 25000" name="adj1"/>
                <a:gd fmla="val 50000" name="adj2"/>
                <a:gd fmla="val 25000" name="adj3"/>
              </a:avLst>
            </a:prstGeom>
            <a:gradFill>
              <a:gsLst>
                <a:gs pos="0">
                  <a:srgbClr val="7A7A7A"/>
                </a:gs>
                <a:gs pos="100000">
                  <a:srgbClr val="39393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44"/>
            <p:cNvSpPr/>
            <p:nvPr/>
          </p:nvSpPr>
          <p:spPr>
            <a:xfrm rot="10800000">
              <a:off x="2308625" y="2686563"/>
              <a:ext cx="187500" cy="348300"/>
            </a:xfrm>
            <a:prstGeom prst="curvedLeftArrow">
              <a:avLst>
                <a:gd fmla="val 25000" name="adj1"/>
                <a:gd fmla="val 50000" name="adj2"/>
                <a:gd fmla="val 25000" name="adj3"/>
              </a:avLst>
            </a:prstGeom>
            <a:gradFill>
              <a:gsLst>
                <a:gs pos="0">
                  <a:srgbClr val="7A7A7A"/>
                </a:gs>
                <a:gs pos="100000">
                  <a:srgbClr val="39393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154" name="Google Shape;3154;p44"/>
            <p:cNvPicPr preferRelativeResize="0"/>
            <p:nvPr/>
          </p:nvPicPr>
          <p:blipFill>
            <a:blip r:embed="rId11">
              <a:alphaModFix amt="40000"/>
            </a:blip>
            <a:stretch>
              <a:fillRect/>
            </a:stretch>
          </p:blipFill>
          <p:spPr>
            <a:xfrm rot="-13">
              <a:off x="2415927" y="2613521"/>
              <a:ext cx="1947373" cy="12435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55" name="Google Shape;3155;p44"/>
            <p:cNvSpPr txBox="1"/>
            <p:nvPr/>
          </p:nvSpPr>
          <p:spPr>
            <a:xfrm>
              <a:off x="379787" y="1970425"/>
              <a:ext cx="11751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정보</a:t>
              </a:r>
              <a:endParaRPr>
                <a:solidFill>
                  <a:srgbClr val="666666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  <p:sp>
          <p:nvSpPr>
            <p:cNvPr id="3156" name="Google Shape;3156;p44"/>
            <p:cNvSpPr txBox="1"/>
            <p:nvPr/>
          </p:nvSpPr>
          <p:spPr>
            <a:xfrm>
              <a:off x="381976" y="2637163"/>
              <a:ext cx="11994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장비</a:t>
              </a:r>
              <a:endParaRPr>
                <a:solidFill>
                  <a:srgbClr val="666666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  <p:sp>
          <p:nvSpPr>
            <p:cNvPr id="3157" name="Google Shape;3157;p44"/>
            <p:cNvSpPr txBox="1"/>
            <p:nvPr/>
          </p:nvSpPr>
          <p:spPr>
            <a:xfrm>
              <a:off x="381976" y="3362800"/>
              <a:ext cx="11994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CCCCCC"/>
                  </a:solidFill>
                  <a:latin typeface="Gungsuh"/>
                  <a:ea typeface="Gungsuh"/>
                  <a:cs typeface="Gungsuh"/>
                  <a:sym typeface="Gungsuh"/>
                </a:rPr>
                <a:t>스킬</a:t>
              </a:r>
              <a:endParaRPr>
                <a:solidFill>
                  <a:srgbClr val="CCCCCC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  <p:pic>
          <p:nvPicPr>
            <p:cNvPr id="3158" name="Google Shape;3158;p44"/>
            <p:cNvPicPr preferRelativeResize="0"/>
            <p:nvPr/>
          </p:nvPicPr>
          <p:blipFill>
            <a:blip r:embed="rId11">
              <a:alphaModFix amt="33000"/>
            </a:blip>
            <a:stretch>
              <a:fillRect/>
            </a:stretch>
          </p:blipFill>
          <p:spPr>
            <a:xfrm rot="-14">
              <a:off x="4950000" y="1255745"/>
              <a:ext cx="3523625" cy="298101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59" name="Google Shape;3159;p44"/>
          <p:cNvSpPr/>
          <p:nvPr/>
        </p:nvSpPr>
        <p:spPr>
          <a:xfrm>
            <a:off x="5071075" y="1781900"/>
            <a:ext cx="3135300" cy="2217300"/>
          </a:xfrm>
          <a:prstGeom prst="roundRect">
            <a:avLst>
              <a:gd fmla="val 6948" name="adj"/>
            </a:avLst>
          </a:prstGeom>
          <a:gradFill>
            <a:gsLst>
              <a:gs pos="0">
                <a:srgbClr val="000000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60" name="Google Shape;3160;p44"/>
          <p:cNvPicPr preferRelativeResize="0"/>
          <p:nvPr/>
        </p:nvPicPr>
        <p:blipFill rotWithShape="1">
          <a:blip r:embed="rId12">
            <a:alphaModFix/>
          </a:blip>
          <a:srcRect b="22026" l="55371" r="21582" t="49367"/>
          <a:stretch/>
        </p:blipFill>
        <p:spPr>
          <a:xfrm rot="-5400000">
            <a:off x="6792662" y="2422738"/>
            <a:ext cx="1331725" cy="1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1" name="Google Shape;3161;p44"/>
          <p:cNvPicPr preferRelativeResize="0"/>
          <p:nvPr/>
        </p:nvPicPr>
        <p:blipFill rotWithShape="1">
          <a:blip r:embed="rId12">
            <a:alphaModFix/>
          </a:blip>
          <a:srcRect b="10502" l="46455" r="21583" t="87399"/>
          <a:stretch/>
        </p:blipFill>
        <p:spPr>
          <a:xfrm rot="-5400000">
            <a:off x="7178012" y="2713375"/>
            <a:ext cx="1846950" cy="9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62" name="Google Shape;3162;p44"/>
          <p:cNvGrpSpPr/>
          <p:nvPr/>
        </p:nvGrpSpPr>
        <p:grpSpPr>
          <a:xfrm>
            <a:off x="5131304" y="1839175"/>
            <a:ext cx="3014296" cy="1918900"/>
            <a:chOff x="5131304" y="1839175"/>
            <a:chExt cx="3014296" cy="1918900"/>
          </a:xfrm>
        </p:grpSpPr>
        <p:grpSp>
          <p:nvGrpSpPr>
            <p:cNvPr id="3163" name="Google Shape;3163;p44"/>
            <p:cNvGrpSpPr/>
            <p:nvPr/>
          </p:nvGrpSpPr>
          <p:grpSpPr>
            <a:xfrm rot="-5400000">
              <a:off x="5679050" y="1291429"/>
              <a:ext cx="1918803" cy="3014296"/>
              <a:chOff x="5104497" y="1899118"/>
              <a:chExt cx="2947471" cy="1992923"/>
            </a:xfrm>
          </p:grpSpPr>
          <p:grpSp>
            <p:nvGrpSpPr>
              <p:cNvPr id="3164" name="Google Shape;3164;p44"/>
              <p:cNvGrpSpPr/>
              <p:nvPr/>
            </p:nvGrpSpPr>
            <p:grpSpPr>
              <a:xfrm>
                <a:off x="5104497" y="1899118"/>
                <a:ext cx="2947453" cy="1992923"/>
                <a:chOff x="5104575" y="1976450"/>
                <a:chExt cx="2306843" cy="1666323"/>
              </a:xfrm>
            </p:grpSpPr>
            <p:pic>
              <p:nvPicPr>
                <p:cNvPr id="3165" name="Google Shape;3165;p44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50381" l="35689" r="44986" t="10887"/>
                <a:stretch/>
              </p:blipFill>
              <p:spPr>
                <a:xfrm>
                  <a:off x="5104575" y="1976450"/>
                  <a:ext cx="1326374" cy="9509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166" name="Google Shape;3166;p44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50381" l="54945" r="21728" t="10887"/>
                <a:stretch/>
              </p:blipFill>
              <p:spPr>
                <a:xfrm>
                  <a:off x="5801225" y="1976450"/>
                  <a:ext cx="1601026" cy="9509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167" name="Google Shape;3167;p44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10502" l="35937" r="42156" t="61951"/>
                <a:stretch/>
              </p:blipFill>
              <p:spPr>
                <a:xfrm>
                  <a:off x="5345889" y="2922756"/>
                  <a:ext cx="1547429" cy="71535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168" name="Google Shape;3168;p44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10502" l="55372" r="21581" t="61951"/>
                <a:stretch/>
              </p:blipFill>
              <p:spPr>
                <a:xfrm>
                  <a:off x="5810397" y="2927419"/>
                  <a:ext cx="1601021" cy="71535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3169" name="Google Shape;3169;p44"/>
              <p:cNvPicPr preferRelativeResize="0"/>
              <p:nvPr/>
            </p:nvPicPr>
            <p:blipFill rotWithShape="1">
              <a:blip r:embed="rId12">
                <a:alphaModFix/>
              </a:blip>
              <a:srcRect b="30854" l="35937" r="42156" t="61951"/>
              <a:stretch/>
            </p:blipFill>
            <p:spPr>
              <a:xfrm>
                <a:off x="5107400" y="3393958"/>
                <a:ext cx="1977150" cy="223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70" name="Google Shape;3170;p44"/>
              <p:cNvPicPr preferRelativeResize="0"/>
              <p:nvPr/>
            </p:nvPicPr>
            <p:blipFill rotWithShape="1">
              <a:blip r:embed="rId12">
                <a:alphaModFix/>
              </a:blip>
              <a:srcRect b="22026" l="55371" r="21582" t="49367"/>
              <a:stretch/>
            </p:blipFill>
            <p:spPr>
              <a:xfrm>
                <a:off x="6006306" y="3036487"/>
                <a:ext cx="2045661" cy="83358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171" name="Google Shape;3171;p44"/>
            <p:cNvPicPr preferRelativeResize="0"/>
            <p:nvPr/>
          </p:nvPicPr>
          <p:blipFill rotWithShape="1">
            <a:blip r:embed="rId12">
              <a:alphaModFix/>
            </a:blip>
            <a:srcRect b="22024" l="35753" r="54392" t="49369"/>
            <a:stretch/>
          </p:blipFill>
          <p:spPr>
            <a:xfrm rot="-5400000">
              <a:off x="7182175" y="2807775"/>
              <a:ext cx="596226" cy="13043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72" name="Google Shape;3172;p4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232175" y="1587650"/>
            <a:ext cx="529175" cy="3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3" name="Google Shape;3173;p4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725663" y="1587650"/>
            <a:ext cx="529175" cy="3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4" name="Google Shape;3174;p4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225550" y="1587650"/>
            <a:ext cx="529175" cy="3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5" name="Google Shape;3175;p4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003819" y="1815969"/>
            <a:ext cx="188156" cy="273599"/>
          </a:xfrm>
          <a:prstGeom prst="rect">
            <a:avLst/>
          </a:prstGeom>
          <a:noFill/>
          <a:ln>
            <a:noFill/>
          </a:ln>
        </p:spPr>
      </p:pic>
      <p:sp>
        <p:nvSpPr>
          <p:cNvPr id="3176" name="Google Shape;3176;p44"/>
          <p:cNvSpPr txBox="1"/>
          <p:nvPr/>
        </p:nvSpPr>
        <p:spPr>
          <a:xfrm>
            <a:off x="3203225" y="1855575"/>
            <a:ext cx="6039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300</a:t>
            </a:r>
            <a:endParaRPr b="1" sz="1000">
              <a:solidFill>
                <a:srgbClr val="FFFFFF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3177" name="Google Shape;3177;p44"/>
          <p:cNvSpPr/>
          <p:nvPr/>
        </p:nvSpPr>
        <p:spPr>
          <a:xfrm>
            <a:off x="5898275" y="3711175"/>
            <a:ext cx="1359900" cy="4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0000"/>
              </a:gs>
              <a:gs pos="23000">
                <a:srgbClr val="434343"/>
              </a:gs>
              <a:gs pos="50000">
                <a:srgbClr val="000000"/>
              </a:gs>
              <a:gs pos="75000">
                <a:srgbClr val="434343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8" name="Google Shape;3178;p44"/>
          <p:cNvSpPr/>
          <p:nvPr/>
        </p:nvSpPr>
        <p:spPr>
          <a:xfrm>
            <a:off x="6778575" y="3711175"/>
            <a:ext cx="1359900" cy="4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0000"/>
              </a:gs>
              <a:gs pos="23000">
                <a:srgbClr val="434343"/>
              </a:gs>
              <a:gs pos="50000">
                <a:srgbClr val="000000"/>
              </a:gs>
              <a:gs pos="75000">
                <a:srgbClr val="434343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9" name="Google Shape;3179;p44"/>
          <p:cNvSpPr/>
          <p:nvPr/>
        </p:nvSpPr>
        <p:spPr>
          <a:xfrm>
            <a:off x="5148525" y="3711175"/>
            <a:ext cx="1359900" cy="4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0000"/>
              </a:gs>
              <a:gs pos="23000">
                <a:srgbClr val="434343"/>
              </a:gs>
              <a:gs pos="50000">
                <a:srgbClr val="000000"/>
              </a:gs>
              <a:gs pos="75000">
                <a:srgbClr val="434343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80" name="Google Shape;3180;p4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148525" y="1587638"/>
            <a:ext cx="529175" cy="355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81" name="Google Shape;3181;p44"/>
          <p:cNvGrpSpPr/>
          <p:nvPr/>
        </p:nvGrpSpPr>
        <p:grpSpPr>
          <a:xfrm>
            <a:off x="5612400" y="1634563"/>
            <a:ext cx="684000" cy="415875"/>
            <a:chOff x="5605100" y="1634563"/>
            <a:chExt cx="684000" cy="415875"/>
          </a:xfrm>
        </p:grpSpPr>
        <p:pic>
          <p:nvPicPr>
            <p:cNvPr id="3182" name="Google Shape;3182;p44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605100" y="1634563"/>
              <a:ext cx="684000" cy="415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83" name="Google Shape;3183;p44"/>
            <p:cNvSpPr txBox="1"/>
            <p:nvPr/>
          </p:nvSpPr>
          <p:spPr>
            <a:xfrm>
              <a:off x="5641400" y="1708550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전사</a:t>
              </a:r>
              <a:endParaRPr sz="10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3184" name="Google Shape;3184;p44"/>
          <p:cNvSpPr txBox="1"/>
          <p:nvPr/>
        </p:nvSpPr>
        <p:spPr>
          <a:xfrm>
            <a:off x="5107400" y="1631188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마법사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3185" name="Google Shape;3185;p44"/>
          <p:cNvSpPr txBox="1"/>
          <p:nvPr/>
        </p:nvSpPr>
        <p:spPr>
          <a:xfrm>
            <a:off x="6191063" y="1631200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도적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3186" name="Google Shape;3186;p44"/>
          <p:cNvSpPr txBox="1"/>
          <p:nvPr/>
        </p:nvSpPr>
        <p:spPr>
          <a:xfrm>
            <a:off x="6684550" y="1631200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사제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3187" name="Google Shape;3187;p44"/>
          <p:cNvSpPr txBox="1"/>
          <p:nvPr/>
        </p:nvSpPr>
        <p:spPr>
          <a:xfrm>
            <a:off x="7184450" y="1631200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공용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pic>
        <p:nvPicPr>
          <p:cNvPr id="3188" name="Google Shape;3188;p44"/>
          <p:cNvPicPr preferRelativeResize="0"/>
          <p:nvPr/>
        </p:nvPicPr>
        <p:blipFill rotWithShape="1">
          <a:blip r:embed="rId12">
            <a:alphaModFix/>
          </a:blip>
          <a:srcRect b="10502" l="46455" r="21583" t="87399"/>
          <a:stretch/>
        </p:blipFill>
        <p:spPr>
          <a:xfrm rot="-5400000">
            <a:off x="7178025" y="2749300"/>
            <a:ext cx="1846950" cy="9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9" name="Google Shape;3189;p4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477400" y="2668338"/>
            <a:ext cx="2844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0" name="Google Shape;3190;p4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477400" y="2146921"/>
            <a:ext cx="284400" cy="28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91" name="Google Shape;3191;p44"/>
          <p:cNvGrpSpPr/>
          <p:nvPr/>
        </p:nvGrpSpPr>
        <p:grpSpPr>
          <a:xfrm>
            <a:off x="6643438" y="3632551"/>
            <a:ext cx="611400" cy="415875"/>
            <a:chOff x="7870363" y="2986726"/>
            <a:chExt cx="611400" cy="415875"/>
          </a:xfrm>
        </p:grpSpPr>
        <p:pic>
          <p:nvPicPr>
            <p:cNvPr id="3192" name="Google Shape;3192;p44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7911475" y="2986726"/>
              <a:ext cx="529175" cy="415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93" name="Google Shape;3193;p44"/>
            <p:cNvSpPr txBox="1"/>
            <p:nvPr/>
          </p:nvSpPr>
          <p:spPr>
            <a:xfrm>
              <a:off x="7870363" y="3060713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패시브</a:t>
              </a:r>
              <a:endParaRPr b="1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grpSp>
        <p:nvGrpSpPr>
          <p:cNvPr id="3194" name="Google Shape;3194;p44"/>
          <p:cNvGrpSpPr/>
          <p:nvPr/>
        </p:nvGrpSpPr>
        <p:grpSpPr>
          <a:xfrm>
            <a:off x="6102438" y="3556438"/>
            <a:ext cx="611413" cy="442775"/>
            <a:chOff x="7795763" y="3027150"/>
            <a:chExt cx="611413" cy="442775"/>
          </a:xfrm>
        </p:grpSpPr>
        <p:pic>
          <p:nvPicPr>
            <p:cNvPr id="3195" name="Google Shape;3195;p44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7795900" y="3027150"/>
              <a:ext cx="611275" cy="442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96" name="Google Shape;3196;p44"/>
            <p:cNvSpPr txBox="1"/>
            <p:nvPr/>
          </p:nvSpPr>
          <p:spPr>
            <a:xfrm>
              <a:off x="7795763" y="3114575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액티브</a:t>
              </a:r>
              <a:endParaRPr sz="10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grpSp>
        <p:nvGrpSpPr>
          <p:cNvPr id="3197" name="Google Shape;3197;p44"/>
          <p:cNvGrpSpPr/>
          <p:nvPr/>
        </p:nvGrpSpPr>
        <p:grpSpPr>
          <a:xfrm>
            <a:off x="2761513" y="3362798"/>
            <a:ext cx="1287929" cy="324000"/>
            <a:chOff x="2586100" y="3362798"/>
            <a:chExt cx="1287929" cy="324000"/>
          </a:xfrm>
        </p:grpSpPr>
        <p:sp>
          <p:nvSpPr>
            <p:cNvPr id="3198" name="Google Shape;3198;p44"/>
            <p:cNvSpPr/>
            <p:nvPr/>
          </p:nvSpPr>
          <p:spPr>
            <a:xfrm>
              <a:off x="2586100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44"/>
            <p:cNvSpPr/>
            <p:nvPr/>
          </p:nvSpPr>
          <p:spPr>
            <a:xfrm>
              <a:off x="2908257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44"/>
            <p:cNvSpPr/>
            <p:nvPr/>
          </p:nvSpPr>
          <p:spPr>
            <a:xfrm>
              <a:off x="3231542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44"/>
            <p:cNvSpPr/>
            <p:nvPr/>
          </p:nvSpPr>
          <p:spPr>
            <a:xfrm>
              <a:off x="3550629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02" name="Google Shape;3202;p4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450826" y="1875100"/>
            <a:ext cx="1936800" cy="19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3" name="Google Shape;3203;p4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768400" y="3373200"/>
            <a:ext cx="306000" cy="30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4" name="Google Shape;3204;p4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096000" y="3362788"/>
            <a:ext cx="298800" cy="298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05" name="Google Shape;3205;p44"/>
          <p:cNvGrpSpPr/>
          <p:nvPr/>
        </p:nvGrpSpPr>
        <p:grpSpPr>
          <a:xfrm>
            <a:off x="3647387" y="4357888"/>
            <a:ext cx="1695200" cy="499375"/>
            <a:chOff x="3807137" y="4310988"/>
            <a:chExt cx="1695200" cy="499375"/>
          </a:xfrm>
        </p:grpSpPr>
        <p:pic>
          <p:nvPicPr>
            <p:cNvPr id="3206" name="Google Shape;3206;p4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807137" y="4310988"/>
              <a:ext cx="1695200" cy="499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07" name="Google Shape;3207;p44"/>
            <p:cNvSpPr txBox="1"/>
            <p:nvPr/>
          </p:nvSpPr>
          <p:spPr>
            <a:xfrm>
              <a:off x="3912963" y="4366563"/>
              <a:ext cx="14835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CCCCCC"/>
                  </a:solidFill>
                  <a:latin typeface="Gungsuh"/>
                  <a:ea typeface="Gungsuh"/>
                  <a:cs typeface="Gungsuh"/>
                  <a:sym typeface="Gungsuh"/>
                </a:rPr>
                <a:t>완료</a:t>
              </a:r>
              <a:endParaRPr>
                <a:solidFill>
                  <a:srgbClr val="CCCCCC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</p:grpSp>
      <p:sp>
        <p:nvSpPr>
          <p:cNvPr id="3208" name="Google Shape;3208;p44"/>
          <p:cNvSpPr/>
          <p:nvPr/>
        </p:nvSpPr>
        <p:spPr>
          <a:xfrm>
            <a:off x="4324113" y="4662825"/>
            <a:ext cx="341700" cy="273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212" name="Shape 3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3" name="Google Shape;3213;p45"/>
          <p:cNvSpPr txBox="1"/>
          <p:nvPr>
            <p:ph type="title"/>
          </p:nvPr>
        </p:nvSpPr>
        <p:spPr>
          <a:xfrm>
            <a:off x="311700" y="16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약탈 -&gt; 캠페인</a:t>
            </a:r>
            <a:endParaRPr sz="1800"/>
          </a:p>
        </p:txBody>
      </p:sp>
      <p:grpSp>
        <p:nvGrpSpPr>
          <p:cNvPr id="3214" name="Google Shape;3214;p45"/>
          <p:cNvGrpSpPr/>
          <p:nvPr/>
        </p:nvGrpSpPr>
        <p:grpSpPr>
          <a:xfrm>
            <a:off x="274675" y="997772"/>
            <a:ext cx="8440600" cy="3938665"/>
            <a:chOff x="274675" y="997772"/>
            <a:chExt cx="8440600" cy="3938665"/>
          </a:xfrm>
        </p:grpSpPr>
        <p:grpSp>
          <p:nvGrpSpPr>
            <p:cNvPr id="3215" name="Google Shape;3215;p45"/>
            <p:cNvGrpSpPr/>
            <p:nvPr/>
          </p:nvGrpSpPr>
          <p:grpSpPr>
            <a:xfrm>
              <a:off x="311710" y="997772"/>
              <a:ext cx="8321484" cy="3938665"/>
              <a:chOff x="311710" y="997772"/>
              <a:chExt cx="8321484" cy="3938665"/>
            </a:xfrm>
          </p:grpSpPr>
          <p:sp>
            <p:nvSpPr>
              <p:cNvPr id="3216" name="Google Shape;3216;p45"/>
              <p:cNvSpPr/>
              <p:nvPr/>
            </p:nvSpPr>
            <p:spPr>
              <a:xfrm>
                <a:off x="3900675" y="2253600"/>
                <a:ext cx="1312800" cy="908700"/>
              </a:xfrm>
              <a:prstGeom prst="cube">
                <a:avLst>
                  <a:gd fmla="val 25000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7" name="Google Shape;3217;p45"/>
              <p:cNvSpPr/>
              <p:nvPr/>
            </p:nvSpPr>
            <p:spPr>
              <a:xfrm>
                <a:off x="4281925" y="2635825"/>
                <a:ext cx="432900" cy="258600"/>
              </a:xfrm>
              <a:prstGeom prst="sun">
                <a:avLst>
                  <a:gd fmla="val 25000" name="adj"/>
                </a:avLst>
              </a:prstGeom>
              <a:solidFill>
                <a:srgbClr val="FF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8" name="Google Shape;3218;p45"/>
              <p:cNvSpPr/>
              <p:nvPr/>
            </p:nvSpPr>
            <p:spPr>
              <a:xfrm>
                <a:off x="6676300" y="2425675"/>
                <a:ext cx="672000" cy="620400"/>
              </a:xfrm>
              <a:prstGeom prst="mathPlus">
                <a:avLst>
                  <a:gd fmla="val 23520" name="adj1"/>
                </a:avLst>
              </a:prstGeom>
              <a:solidFill>
                <a:srgbClr val="00FF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219" name="Google Shape;3219;p45"/>
              <p:cNvCxnSpPr>
                <a:stCxn id="3220" idx="2"/>
                <a:endCxn id="3221" idx="0"/>
              </p:cNvCxnSpPr>
              <p:nvPr/>
            </p:nvCxnSpPr>
            <p:spPr>
              <a:xfrm flipH="1">
                <a:off x="2433925" y="1857700"/>
                <a:ext cx="27300" cy="56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FEFEF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3220" name="Google Shape;3220;p45"/>
              <p:cNvSpPr txBox="1"/>
              <p:nvPr/>
            </p:nvSpPr>
            <p:spPr>
              <a:xfrm>
                <a:off x="1734475" y="1599100"/>
                <a:ext cx="1453500" cy="258600"/>
              </a:xfrm>
              <a:prstGeom prst="rect">
                <a:avLst/>
              </a:prstGeom>
              <a:noFill/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EFEFEF"/>
                    </a:solidFill>
                  </a:rPr>
                  <a:t>기존에 생성했던 던전</a:t>
                </a:r>
                <a:endParaRPr sz="1000">
                  <a:solidFill>
                    <a:srgbClr val="EFEFEF"/>
                  </a:solidFill>
                </a:endParaRPr>
              </a:p>
            </p:txBody>
          </p:sp>
          <p:grpSp>
            <p:nvGrpSpPr>
              <p:cNvPr id="3222" name="Google Shape;3222;p45"/>
              <p:cNvGrpSpPr/>
              <p:nvPr/>
            </p:nvGrpSpPr>
            <p:grpSpPr>
              <a:xfrm>
                <a:off x="311710" y="997772"/>
                <a:ext cx="8321484" cy="3938665"/>
                <a:chOff x="1538200" y="1020900"/>
                <a:chExt cx="6391800" cy="3346075"/>
              </a:xfrm>
            </p:grpSpPr>
            <p:pic>
              <p:nvPicPr>
                <p:cNvPr id="3223" name="Google Shape;3223;p4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45465" l="0" r="0" t="0"/>
                <a:stretch/>
              </p:blipFill>
              <p:spPr>
                <a:xfrm>
                  <a:off x="1538200" y="1020900"/>
                  <a:ext cx="3369000" cy="18372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</p:pic>
            <p:pic>
              <p:nvPicPr>
                <p:cNvPr id="3224" name="Google Shape;3224;p4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45465" l="0" r="0" t="0"/>
                <a:stretch/>
              </p:blipFill>
              <p:spPr>
                <a:xfrm>
                  <a:off x="4561000" y="1020900"/>
                  <a:ext cx="3369000" cy="18372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</p:pic>
            <p:pic>
              <p:nvPicPr>
                <p:cNvPr id="3225" name="Google Shape;3225;p4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45465" l="0" r="0" t="0"/>
                <a:stretch/>
              </p:blipFill>
              <p:spPr>
                <a:xfrm>
                  <a:off x="1538200" y="2529775"/>
                  <a:ext cx="3369000" cy="18372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</p:pic>
            <p:pic>
              <p:nvPicPr>
                <p:cNvPr id="3226" name="Google Shape;3226;p4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45465" l="0" r="0" t="0"/>
                <a:stretch/>
              </p:blipFill>
              <p:spPr>
                <a:xfrm>
                  <a:off x="4561000" y="2529775"/>
                  <a:ext cx="3369000" cy="18372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3227" name="Google Shape;3227;p45"/>
            <p:cNvGrpSpPr/>
            <p:nvPr/>
          </p:nvGrpSpPr>
          <p:grpSpPr>
            <a:xfrm>
              <a:off x="513387" y="1093875"/>
              <a:ext cx="691825" cy="396000"/>
              <a:chOff x="513388" y="1093875"/>
              <a:chExt cx="691825" cy="396000"/>
            </a:xfrm>
          </p:grpSpPr>
          <p:pic>
            <p:nvPicPr>
              <p:cNvPr id="3228" name="Google Shape;3228;p4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13387" y="1093875"/>
                <a:ext cx="691825" cy="396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29" name="Google Shape;3229;p4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51932" y="1201034"/>
                <a:ext cx="414734" cy="1816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230" name="Google Shape;3230;p4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74675" y="1757325"/>
              <a:ext cx="1388700" cy="814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1" name="Google Shape;3231;p4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74675" y="2453500"/>
              <a:ext cx="1388700" cy="814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2" name="Google Shape;3232;p4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787700" y="1057575"/>
              <a:ext cx="3225675" cy="3511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3" name="Google Shape;3233;p4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74675" y="3156375"/>
              <a:ext cx="1388700" cy="814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4" name="Google Shape;3234;p4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729425" y="1057575"/>
              <a:ext cx="3985849" cy="35473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35" name="Google Shape;3235;p45"/>
            <p:cNvGrpSpPr/>
            <p:nvPr/>
          </p:nvGrpSpPr>
          <p:grpSpPr>
            <a:xfrm>
              <a:off x="2552937" y="1257963"/>
              <a:ext cx="1695200" cy="499375"/>
              <a:chOff x="2662575" y="1270788"/>
              <a:chExt cx="1695200" cy="499375"/>
            </a:xfrm>
          </p:grpSpPr>
          <p:pic>
            <p:nvPicPr>
              <p:cNvPr id="3236" name="Google Shape;3236;p45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662575" y="1270788"/>
                <a:ext cx="1695200" cy="4993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37" name="Google Shape;3237;p45"/>
              <p:cNvSpPr txBox="1"/>
              <p:nvPr/>
            </p:nvSpPr>
            <p:spPr>
              <a:xfrm>
                <a:off x="2773350" y="1329113"/>
                <a:ext cx="1483500" cy="3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rgbClr val="CCCCCC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말랑이왕</a:t>
                </a:r>
                <a:endParaRPr>
                  <a:solidFill>
                    <a:srgbClr val="CCCCCC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</p:grpSp>
        <p:sp>
          <p:nvSpPr>
            <p:cNvPr id="3238" name="Google Shape;3238;p45"/>
            <p:cNvSpPr/>
            <p:nvPr/>
          </p:nvSpPr>
          <p:spPr>
            <a:xfrm rot="8096626">
              <a:off x="4508392" y="1408584"/>
              <a:ext cx="216163" cy="198131"/>
            </a:xfrm>
            <a:prstGeom prst="halfFrame">
              <a:avLst>
                <a:gd fmla="val 33333" name="adj1"/>
                <a:gd fmla="val 33333" name="adj2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45"/>
            <p:cNvSpPr/>
            <p:nvPr/>
          </p:nvSpPr>
          <p:spPr>
            <a:xfrm rot="-2905950">
              <a:off x="2054753" y="1408613"/>
              <a:ext cx="216126" cy="198064"/>
            </a:xfrm>
            <a:prstGeom prst="halfFrame">
              <a:avLst>
                <a:gd fmla="val 33333" name="adj1"/>
                <a:gd fmla="val 33333" name="adj2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45"/>
            <p:cNvSpPr/>
            <p:nvPr/>
          </p:nvSpPr>
          <p:spPr>
            <a:xfrm>
              <a:off x="4305225" y="2686563"/>
              <a:ext cx="187500" cy="348300"/>
            </a:xfrm>
            <a:prstGeom prst="curvedLeftArrow">
              <a:avLst>
                <a:gd fmla="val 25000" name="adj1"/>
                <a:gd fmla="val 50000" name="adj2"/>
                <a:gd fmla="val 25000" name="adj3"/>
              </a:avLst>
            </a:prstGeom>
            <a:gradFill>
              <a:gsLst>
                <a:gs pos="0">
                  <a:srgbClr val="7A7A7A"/>
                </a:gs>
                <a:gs pos="100000">
                  <a:srgbClr val="39393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45"/>
            <p:cNvSpPr/>
            <p:nvPr/>
          </p:nvSpPr>
          <p:spPr>
            <a:xfrm rot="10800000">
              <a:off x="2308625" y="2686563"/>
              <a:ext cx="187500" cy="348300"/>
            </a:xfrm>
            <a:prstGeom prst="curvedLeftArrow">
              <a:avLst>
                <a:gd fmla="val 25000" name="adj1"/>
                <a:gd fmla="val 50000" name="adj2"/>
                <a:gd fmla="val 25000" name="adj3"/>
              </a:avLst>
            </a:prstGeom>
            <a:gradFill>
              <a:gsLst>
                <a:gs pos="0">
                  <a:srgbClr val="7A7A7A"/>
                </a:gs>
                <a:gs pos="100000">
                  <a:srgbClr val="39393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242" name="Google Shape;3242;p45"/>
            <p:cNvPicPr preferRelativeResize="0"/>
            <p:nvPr/>
          </p:nvPicPr>
          <p:blipFill>
            <a:blip r:embed="rId11">
              <a:alphaModFix amt="40000"/>
            </a:blip>
            <a:stretch>
              <a:fillRect/>
            </a:stretch>
          </p:blipFill>
          <p:spPr>
            <a:xfrm rot="-13">
              <a:off x="2415927" y="2613521"/>
              <a:ext cx="1947373" cy="12435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43" name="Google Shape;3243;p45"/>
            <p:cNvSpPr txBox="1"/>
            <p:nvPr/>
          </p:nvSpPr>
          <p:spPr>
            <a:xfrm>
              <a:off x="379787" y="1970425"/>
              <a:ext cx="11751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정보</a:t>
              </a:r>
              <a:endParaRPr>
                <a:solidFill>
                  <a:srgbClr val="666666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  <p:sp>
          <p:nvSpPr>
            <p:cNvPr id="3244" name="Google Shape;3244;p45"/>
            <p:cNvSpPr txBox="1"/>
            <p:nvPr/>
          </p:nvSpPr>
          <p:spPr>
            <a:xfrm>
              <a:off x="381976" y="2637163"/>
              <a:ext cx="11994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장비</a:t>
              </a:r>
              <a:endParaRPr>
                <a:solidFill>
                  <a:srgbClr val="666666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  <p:sp>
          <p:nvSpPr>
            <p:cNvPr id="3245" name="Google Shape;3245;p45"/>
            <p:cNvSpPr txBox="1"/>
            <p:nvPr/>
          </p:nvSpPr>
          <p:spPr>
            <a:xfrm>
              <a:off x="381976" y="3362800"/>
              <a:ext cx="11994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CCCCCC"/>
                  </a:solidFill>
                  <a:latin typeface="Gungsuh"/>
                  <a:ea typeface="Gungsuh"/>
                  <a:cs typeface="Gungsuh"/>
                  <a:sym typeface="Gungsuh"/>
                </a:rPr>
                <a:t>스킬</a:t>
              </a:r>
              <a:endParaRPr>
                <a:solidFill>
                  <a:srgbClr val="CCCCCC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  <p:pic>
          <p:nvPicPr>
            <p:cNvPr id="3246" name="Google Shape;3246;p45"/>
            <p:cNvPicPr preferRelativeResize="0"/>
            <p:nvPr/>
          </p:nvPicPr>
          <p:blipFill>
            <a:blip r:embed="rId11">
              <a:alphaModFix amt="33000"/>
            </a:blip>
            <a:stretch>
              <a:fillRect/>
            </a:stretch>
          </p:blipFill>
          <p:spPr>
            <a:xfrm rot="-14">
              <a:off x="4950000" y="1255745"/>
              <a:ext cx="3523625" cy="298101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47" name="Google Shape;3247;p45"/>
          <p:cNvSpPr/>
          <p:nvPr/>
        </p:nvSpPr>
        <p:spPr>
          <a:xfrm>
            <a:off x="5071075" y="1781900"/>
            <a:ext cx="3135300" cy="2217300"/>
          </a:xfrm>
          <a:prstGeom prst="roundRect">
            <a:avLst>
              <a:gd fmla="val 6948" name="adj"/>
            </a:avLst>
          </a:prstGeom>
          <a:gradFill>
            <a:gsLst>
              <a:gs pos="0">
                <a:srgbClr val="000000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48" name="Google Shape;3248;p45"/>
          <p:cNvPicPr preferRelativeResize="0"/>
          <p:nvPr/>
        </p:nvPicPr>
        <p:blipFill rotWithShape="1">
          <a:blip r:embed="rId12">
            <a:alphaModFix/>
          </a:blip>
          <a:srcRect b="22026" l="55371" r="21582" t="49367"/>
          <a:stretch/>
        </p:blipFill>
        <p:spPr>
          <a:xfrm rot="-5400000">
            <a:off x="6792662" y="2422738"/>
            <a:ext cx="1331725" cy="12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9" name="Google Shape;3249;p45"/>
          <p:cNvPicPr preferRelativeResize="0"/>
          <p:nvPr/>
        </p:nvPicPr>
        <p:blipFill rotWithShape="1">
          <a:blip r:embed="rId12">
            <a:alphaModFix/>
          </a:blip>
          <a:srcRect b="10502" l="46455" r="21583" t="87399"/>
          <a:stretch/>
        </p:blipFill>
        <p:spPr>
          <a:xfrm rot="-5400000">
            <a:off x="7178012" y="2713375"/>
            <a:ext cx="1846950" cy="9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50" name="Google Shape;3250;p45"/>
          <p:cNvGrpSpPr/>
          <p:nvPr/>
        </p:nvGrpSpPr>
        <p:grpSpPr>
          <a:xfrm>
            <a:off x="5131304" y="1839175"/>
            <a:ext cx="3014296" cy="1918900"/>
            <a:chOff x="5131304" y="1839175"/>
            <a:chExt cx="3014296" cy="1918900"/>
          </a:xfrm>
        </p:grpSpPr>
        <p:grpSp>
          <p:nvGrpSpPr>
            <p:cNvPr id="3251" name="Google Shape;3251;p45"/>
            <p:cNvGrpSpPr/>
            <p:nvPr/>
          </p:nvGrpSpPr>
          <p:grpSpPr>
            <a:xfrm rot="-5400000">
              <a:off x="5679050" y="1291429"/>
              <a:ext cx="1918803" cy="3014296"/>
              <a:chOff x="5104497" y="1899118"/>
              <a:chExt cx="2947471" cy="1992923"/>
            </a:xfrm>
          </p:grpSpPr>
          <p:grpSp>
            <p:nvGrpSpPr>
              <p:cNvPr id="3252" name="Google Shape;3252;p45"/>
              <p:cNvGrpSpPr/>
              <p:nvPr/>
            </p:nvGrpSpPr>
            <p:grpSpPr>
              <a:xfrm>
                <a:off x="5104497" y="1899118"/>
                <a:ext cx="2947453" cy="1992923"/>
                <a:chOff x="5104575" y="1976450"/>
                <a:chExt cx="2306843" cy="1666323"/>
              </a:xfrm>
            </p:grpSpPr>
            <p:pic>
              <p:nvPicPr>
                <p:cNvPr id="3253" name="Google Shape;3253;p45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50381" l="35689" r="44986" t="10887"/>
                <a:stretch/>
              </p:blipFill>
              <p:spPr>
                <a:xfrm>
                  <a:off x="5104575" y="1976450"/>
                  <a:ext cx="1326374" cy="9509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254" name="Google Shape;3254;p45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50381" l="54945" r="21728" t="10887"/>
                <a:stretch/>
              </p:blipFill>
              <p:spPr>
                <a:xfrm>
                  <a:off x="5801225" y="1976450"/>
                  <a:ext cx="1601026" cy="9509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255" name="Google Shape;3255;p45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10502" l="35937" r="42156" t="61951"/>
                <a:stretch/>
              </p:blipFill>
              <p:spPr>
                <a:xfrm>
                  <a:off x="5345889" y="2922756"/>
                  <a:ext cx="1547429" cy="71535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256" name="Google Shape;3256;p45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10502" l="55372" r="21581" t="61951"/>
                <a:stretch/>
              </p:blipFill>
              <p:spPr>
                <a:xfrm>
                  <a:off x="5810397" y="2927419"/>
                  <a:ext cx="1601021" cy="71535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3257" name="Google Shape;3257;p45"/>
              <p:cNvPicPr preferRelativeResize="0"/>
              <p:nvPr/>
            </p:nvPicPr>
            <p:blipFill rotWithShape="1">
              <a:blip r:embed="rId12">
                <a:alphaModFix/>
              </a:blip>
              <a:srcRect b="30854" l="35937" r="42156" t="61951"/>
              <a:stretch/>
            </p:blipFill>
            <p:spPr>
              <a:xfrm>
                <a:off x="5107400" y="3393958"/>
                <a:ext cx="1977150" cy="223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58" name="Google Shape;3258;p45"/>
              <p:cNvPicPr preferRelativeResize="0"/>
              <p:nvPr/>
            </p:nvPicPr>
            <p:blipFill rotWithShape="1">
              <a:blip r:embed="rId12">
                <a:alphaModFix/>
              </a:blip>
              <a:srcRect b="22026" l="55371" r="21582" t="49367"/>
              <a:stretch/>
            </p:blipFill>
            <p:spPr>
              <a:xfrm>
                <a:off x="6006306" y="3036487"/>
                <a:ext cx="2045661" cy="83358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259" name="Google Shape;3259;p45"/>
            <p:cNvPicPr preferRelativeResize="0"/>
            <p:nvPr/>
          </p:nvPicPr>
          <p:blipFill rotWithShape="1">
            <a:blip r:embed="rId12">
              <a:alphaModFix/>
            </a:blip>
            <a:srcRect b="22024" l="35753" r="54392" t="49369"/>
            <a:stretch/>
          </p:blipFill>
          <p:spPr>
            <a:xfrm rot="-5400000">
              <a:off x="7182175" y="2807775"/>
              <a:ext cx="596226" cy="13043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60" name="Google Shape;3260;p4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232175" y="1587650"/>
            <a:ext cx="529175" cy="3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1" name="Google Shape;3261;p4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725663" y="1587650"/>
            <a:ext cx="529175" cy="3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2" name="Google Shape;3262;p4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225550" y="1587650"/>
            <a:ext cx="529175" cy="3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3" name="Google Shape;3263;p4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003819" y="1815969"/>
            <a:ext cx="188156" cy="273599"/>
          </a:xfrm>
          <a:prstGeom prst="rect">
            <a:avLst/>
          </a:prstGeom>
          <a:noFill/>
          <a:ln>
            <a:noFill/>
          </a:ln>
        </p:spPr>
      </p:pic>
      <p:sp>
        <p:nvSpPr>
          <p:cNvPr id="3264" name="Google Shape;3264;p45"/>
          <p:cNvSpPr txBox="1"/>
          <p:nvPr/>
        </p:nvSpPr>
        <p:spPr>
          <a:xfrm>
            <a:off x="3203225" y="1855575"/>
            <a:ext cx="6039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300</a:t>
            </a:r>
            <a:endParaRPr b="1" sz="1000">
              <a:solidFill>
                <a:srgbClr val="FFFFFF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3265" name="Google Shape;3265;p45"/>
          <p:cNvSpPr/>
          <p:nvPr/>
        </p:nvSpPr>
        <p:spPr>
          <a:xfrm>
            <a:off x="5898275" y="3711175"/>
            <a:ext cx="1359900" cy="4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0000"/>
              </a:gs>
              <a:gs pos="23000">
                <a:srgbClr val="434343"/>
              </a:gs>
              <a:gs pos="50000">
                <a:srgbClr val="000000"/>
              </a:gs>
              <a:gs pos="75000">
                <a:srgbClr val="434343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6" name="Google Shape;3266;p45"/>
          <p:cNvSpPr/>
          <p:nvPr/>
        </p:nvSpPr>
        <p:spPr>
          <a:xfrm>
            <a:off x="6778575" y="3711175"/>
            <a:ext cx="1359900" cy="4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0000"/>
              </a:gs>
              <a:gs pos="23000">
                <a:srgbClr val="434343"/>
              </a:gs>
              <a:gs pos="50000">
                <a:srgbClr val="000000"/>
              </a:gs>
              <a:gs pos="75000">
                <a:srgbClr val="434343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7" name="Google Shape;3267;p45"/>
          <p:cNvSpPr/>
          <p:nvPr/>
        </p:nvSpPr>
        <p:spPr>
          <a:xfrm>
            <a:off x="5148525" y="3711175"/>
            <a:ext cx="1359900" cy="4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0000"/>
              </a:gs>
              <a:gs pos="23000">
                <a:srgbClr val="434343"/>
              </a:gs>
              <a:gs pos="50000">
                <a:srgbClr val="000000"/>
              </a:gs>
              <a:gs pos="75000">
                <a:srgbClr val="434343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8" name="Google Shape;3268;p4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148525" y="1587638"/>
            <a:ext cx="529175" cy="355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69" name="Google Shape;3269;p45"/>
          <p:cNvGrpSpPr/>
          <p:nvPr/>
        </p:nvGrpSpPr>
        <p:grpSpPr>
          <a:xfrm>
            <a:off x="5612400" y="1634563"/>
            <a:ext cx="684000" cy="415875"/>
            <a:chOff x="5605100" y="1634563"/>
            <a:chExt cx="684000" cy="415875"/>
          </a:xfrm>
        </p:grpSpPr>
        <p:pic>
          <p:nvPicPr>
            <p:cNvPr id="3270" name="Google Shape;3270;p45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605100" y="1634563"/>
              <a:ext cx="684000" cy="415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71" name="Google Shape;3271;p45"/>
            <p:cNvSpPr txBox="1"/>
            <p:nvPr/>
          </p:nvSpPr>
          <p:spPr>
            <a:xfrm>
              <a:off x="5641400" y="1708550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전사</a:t>
              </a:r>
              <a:endParaRPr sz="10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3272" name="Google Shape;3272;p45"/>
          <p:cNvSpPr txBox="1"/>
          <p:nvPr/>
        </p:nvSpPr>
        <p:spPr>
          <a:xfrm>
            <a:off x="5107400" y="1631188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마법사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3273" name="Google Shape;3273;p45"/>
          <p:cNvSpPr txBox="1"/>
          <p:nvPr/>
        </p:nvSpPr>
        <p:spPr>
          <a:xfrm>
            <a:off x="6191063" y="1631200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도적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3274" name="Google Shape;3274;p45"/>
          <p:cNvSpPr txBox="1"/>
          <p:nvPr/>
        </p:nvSpPr>
        <p:spPr>
          <a:xfrm>
            <a:off x="6684550" y="1631200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사제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3275" name="Google Shape;3275;p45"/>
          <p:cNvSpPr txBox="1"/>
          <p:nvPr/>
        </p:nvSpPr>
        <p:spPr>
          <a:xfrm>
            <a:off x="7184450" y="1631200"/>
            <a:ext cx="611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공용</a:t>
            </a:r>
            <a:endParaRPr b="1" sz="800">
              <a:solidFill>
                <a:srgbClr val="666666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pic>
        <p:nvPicPr>
          <p:cNvPr id="3276" name="Google Shape;3276;p45"/>
          <p:cNvPicPr preferRelativeResize="0"/>
          <p:nvPr/>
        </p:nvPicPr>
        <p:blipFill rotWithShape="1">
          <a:blip r:embed="rId12">
            <a:alphaModFix/>
          </a:blip>
          <a:srcRect b="10502" l="46455" r="21583" t="87399"/>
          <a:stretch/>
        </p:blipFill>
        <p:spPr>
          <a:xfrm rot="-5400000">
            <a:off x="7178025" y="2749300"/>
            <a:ext cx="1846950" cy="9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7" name="Google Shape;3277;p4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477400" y="2668338"/>
            <a:ext cx="284400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8" name="Google Shape;3278;p4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477400" y="2146921"/>
            <a:ext cx="284400" cy="28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79" name="Google Shape;3279;p45"/>
          <p:cNvGrpSpPr/>
          <p:nvPr/>
        </p:nvGrpSpPr>
        <p:grpSpPr>
          <a:xfrm>
            <a:off x="6643438" y="3632551"/>
            <a:ext cx="611400" cy="415875"/>
            <a:chOff x="7870363" y="2986726"/>
            <a:chExt cx="611400" cy="415875"/>
          </a:xfrm>
        </p:grpSpPr>
        <p:pic>
          <p:nvPicPr>
            <p:cNvPr id="3280" name="Google Shape;3280;p45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7911475" y="2986726"/>
              <a:ext cx="529175" cy="415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81" name="Google Shape;3281;p45"/>
            <p:cNvSpPr txBox="1"/>
            <p:nvPr/>
          </p:nvSpPr>
          <p:spPr>
            <a:xfrm>
              <a:off x="7870363" y="3060713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패시브</a:t>
              </a:r>
              <a:endParaRPr b="1" sz="800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grpSp>
        <p:nvGrpSpPr>
          <p:cNvPr id="3282" name="Google Shape;3282;p45"/>
          <p:cNvGrpSpPr/>
          <p:nvPr/>
        </p:nvGrpSpPr>
        <p:grpSpPr>
          <a:xfrm>
            <a:off x="6102438" y="3556438"/>
            <a:ext cx="611413" cy="442775"/>
            <a:chOff x="7795763" y="3027150"/>
            <a:chExt cx="611413" cy="442775"/>
          </a:xfrm>
        </p:grpSpPr>
        <p:pic>
          <p:nvPicPr>
            <p:cNvPr id="3283" name="Google Shape;3283;p45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7795900" y="3027150"/>
              <a:ext cx="611275" cy="442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84" name="Google Shape;3284;p45"/>
            <p:cNvSpPr txBox="1"/>
            <p:nvPr/>
          </p:nvSpPr>
          <p:spPr>
            <a:xfrm>
              <a:off x="7795763" y="3114575"/>
              <a:ext cx="6114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액티브</a:t>
              </a:r>
              <a:endParaRPr sz="10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grpSp>
        <p:nvGrpSpPr>
          <p:cNvPr id="3285" name="Google Shape;3285;p45"/>
          <p:cNvGrpSpPr/>
          <p:nvPr/>
        </p:nvGrpSpPr>
        <p:grpSpPr>
          <a:xfrm>
            <a:off x="2761513" y="3362798"/>
            <a:ext cx="1287929" cy="324000"/>
            <a:chOff x="2586100" y="3362798"/>
            <a:chExt cx="1287929" cy="324000"/>
          </a:xfrm>
        </p:grpSpPr>
        <p:sp>
          <p:nvSpPr>
            <p:cNvPr id="3286" name="Google Shape;3286;p45"/>
            <p:cNvSpPr/>
            <p:nvPr/>
          </p:nvSpPr>
          <p:spPr>
            <a:xfrm>
              <a:off x="2586100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45"/>
            <p:cNvSpPr/>
            <p:nvPr/>
          </p:nvSpPr>
          <p:spPr>
            <a:xfrm>
              <a:off x="2908257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45"/>
            <p:cNvSpPr/>
            <p:nvPr/>
          </p:nvSpPr>
          <p:spPr>
            <a:xfrm>
              <a:off x="3231542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45"/>
            <p:cNvSpPr/>
            <p:nvPr/>
          </p:nvSpPr>
          <p:spPr>
            <a:xfrm>
              <a:off x="3550629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90" name="Google Shape;3290;p4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450826" y="1875100"/>
            <a:ext cx="1936800" cy="19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1" name="Google Shape;3291;p4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768400" y="3373200"/>
            <a:ext cx="306000" cy="30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2" name="Google Shape;3292;p4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096000" y="3362788"/>
            <a:ext cx="298800" cy="298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3" name="Google Shape;3293;p45"/>
          <p:cNvGrpSpPr/>
          <p:nvPr/>
        </p:nvGrpSpPr>
        <p:grpSpPr>
          <a:xfrm>
            <a:off x="3647387" y="4357888"/>
            <a:ext cx="1695200" cy="499375"/>
            <a:chOff x="3807137" y="4310988"/>
            <a:chExt cx="1695200" cy="499375"/>
          </a:xfrm>
        </p:grpSpPr>
        <p:pic>
          <p:nvPicPr>
            <p:cNvPr id="3294" name="Google Shape;3294;p4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807137" y="4310988"/>
              <a:ext cx="1695200" cy="499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95" name="Google Shape;3295;p45"/>
            <p:cNvSpPr txBox="1"/>
            <p:nvPr/>
          </p:nvSpPr>
          <p:spPr>
            <a:xfrm>
              <a:off x="3912963" y="4366563"/>
              <a:ext cx="14835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CCCCCC"/>
                  </a:solidFill>
                  <a:latin typeface="Gungsuh"/>
                  <a:ea typeface="Gungsuh"/>
                  <a:cs typeface="Gungsuh"/>
                  <a:sym typeface="Gungsuh"/>
                </a:rPr>
                <a:t>완료</a:t>
              </a:r>
              <a:endParaRPr>
                <a:solidFill>
                  <a:srgbClr val="CCCCCC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</p:grpSp>
      <p:grpSp>
        <p:nvGrpSpPr>
          <p:cNvPr id="3296" name="Google Shape;3296;p45"/>
          <p:cNvGrpSpPr/>
          <p:nvPr/>
        </p:nvGrpSpPr>
        <p:grpSpPr>
          <a:xfrm>
            <a:off x="2465686" y="1772717"/>
            <a:ext cx="4058586" cy="2141571"/>
            <a:chOff x="2439025" y="1899100"/>
            <a:chExt cx="3780000" cy="2458750"/>
          </a:xfrm>
        </p:grpSpPr>
        <p:pic>
          <p:nvPicPr>
            <p:cNvPr id="3297" name="Google Shape;3297;p45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2439025" y="1899100"/>
              <a:ext cx="3780000" cy="2458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98" name="Google Shape;3298;p45"/>
            <p:cNvSpPr txBox="1"/>
            <p:nvPr/>
          </p:nvSpPr>
          <p:spPr>
            <a:xfrm>
              <a:off x="2488825" y="2540325"/>
              <a:ext cx="3680400" cy="40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EFEFEF"/>
                  </a:solidFill>
                  <a:latin typeface="Gungsuh"/>
                  <a:ea typeface="Gungsuh"/>
                  <a:cs typeface="Gungsuh"/>
                  <a:sym typeface="Gungsuh"/>
                </a:rPr>
                <a:t>변경사항을 저장하시고 이전화면으로 돌아가시겠습니까</a:t>
              </a:r>
              <a:endParaRPr b="1" sz="1000">
                <a:solidFill>
                  <a:srgbClr val="EFEFEF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rgbClr val="EFEFEF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EFEFEF"/>
                  </a:solidFill>
                  <a:latin typeface="Gungsuh"/>
                  <a:ea typeface="Gungsuh"/>
                  <a:cs typeface="Gungsuh"/>
                  <a:sym typeface="Gungsuh"/>
                </a:rPr>
                <a:t>( 캐릭터 전환시 변경된 캐릭터로 게임이 진행됩니다 )</a:t>
              </a:r>
              <a:endParaRPr b="1" sz="800">
                <a:solidFill>
                  <a:srgbClr val="EFEFEF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3299" name="Google Shape;3299;p45"/>
            <p:cNvSpPr txBox="1"/>
            <p:nvPr/>
          </p:nvSpPr>
          <p:spPr>
            <a:xfrm>
              <a:off x="4728282" y="3445360"/>
              <a:ext cx="911700" cy="285300"/>
            </a:xfrm>
            <a:prstGeom prst="rect">
              <a:avLst/>
            </a:prstGeom>
            <a:gradFill>
              <a:gsLst>
                <a:gs pos="0">
                  <a:srgbClr val="274E13"/>
                </a:gs>
                <a:gs pos="25000">
                  <a:srgbClr val="274E13"/>
                </a:gs>
                <a:gs pos="50000">
                  <a:srgbClr val="38761D"/>
                </a:gs>
                <a:gs pos="75000">
                  <a:srgbClr val="274E13"/>
                </a:gs>
                <a:gs pos="100000">
                  <a:srgbClr val="203E13"/>
                </a:gs>
              </a:gsLst>
              <a:path path="circle">
                <a:fillToRect b="50%" l="50%" r="50%" t="50%"/>
              </a:path>
              <a:tileRect/>
            </a:gradFill>
            <a:ln cap="flat" cmpd="sng" w="19050">
              <a:solidFill>
                <a:srgbClr val="D5FF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9EF382"/>
                  </a:solidFill>
                  <a:latin typeface="Gungsuh"/>
                  <a:ea typeface="Gungsuh"/>
                  <a:cs typeface="Gungsuh"/>
                  <a:sym typeface="Gungsuh"/>
                </a:rPr>
                <a:t>확인</a:t>
              </a:r>
              <a:endParaRPr b="1" sz="1000">
                <a:solidFill>
                  <a:srgbClr val="9EF382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3300" name="Google Shape;3300;p45"/>
            <p:cNvSpPr txBox="1"/>
            <p:nvPr/>
          </p:nvSpPr>
          <p:spPr>
            <a:xfrm>
              <a:off x="3026079" y="3445360"/>
              <a:ext cx="911700" cy="285300"/>
            </a:xfrm>
            <a:prstGeom prst="rect">
              <a:avLst/>
            </a:prstGeom>
            <a:gradFill>
              <a:gsLst>
                <a:gs pos="0">
                  <a:srgbClr val="990000"/>
                </a:gs>
                <a:gs pos="50000">
                  <a:srgbClr val="CC0000"/>
                </a:gs>
                <a:gs pos="100000">
                  <a:srgbClr val="660000"/>
                </a:gs>
              </a:gsLst>
              <a:path path="circle">
                <a:fillToRect b="50%" l="50%" r="50%" t="50%"/>
              </a:path>
              <a:tileRect/>
            </a:gradFill>
            <a:ln cap="flat" cmpd="sng" w="19050">
              <a:solidFill>
                <a:srgbClr val="FFB8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F38323"/>
                  </a:solidFill>
                  <a:latin typeface="Gungsuh"/>
                  <a:ea typeface="Gungsuh"/>
                  <a:cs typeface="Gungsuh"/>
                  <a:sym typeface="Gungsuh"/>
                </a:rPr>
                <a:t>취소</a:t>
              </a:r>
              <a:endParaRPr b="1" sz="1000">
                <a:solidFill>
                  <a:srgbClr val="F38323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5" name="Google Shape;3305;p46"/>
          <p:cNvGrpSpPr/>
          <p:nvPr/>
        </p:nvGrpSpPr>
        <p:grpSpPr>
          <a:xfrm>
            <a:off x="313198" y="997155"/>
            <a:ext cx="8482452" cy="4146345"/>
            <a:chOff x="313198" y="997155"/>
            <a:chExt cx="8482452" cy="4146345"/>
          </a:xfrm>
        </p:grpSpPr>
        <p:grpSp>
          <p:nvGrpSpPr>
            <p:cNvPr id="3306" name="Google Shape;3306;p46"/>
            <p:cNvGrpSpPr/>
            <p:nvPr/>
          </p:nvGrpSpPr>
          <p:grpSpPr>
            <a:xfrm>
              <a:off x="313198" y="997155"/>
              <a:ext cx="8316318" cy="3938700"/>
              <a:chOff x="313198" y="997155"/>
              <a:chExt cx="8316318" cy="3938700"/>
            </a:xfrm>
          </p:grpSpPr>
          <p:grpSp>
            <p:nvGrpSpPr>
              <p:cNvPr id="3307" name="Google Shape;3307;p46"/>
              <p:cNvGrpSpPr/>
              <p:nvPr/>
            </p:nvGrpSpPr>
            <p:grpSpPr>
              <a:xfrm>
                <a:off x="313198" y="997155"/>
                <a:ext cx="8316318" cy="3938700"/>
                <a:chOff x="313198" y="997155"/>
                <a:chExt cx="8316318" cy="3938700"/>
              </a:xfrm>
            </p:grpSpPr>
            <p:pic>
              <p:nvPicPr>
                <p:cNvPr id="3308" name="Google Shape;3308;p4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2460823" y="997155"/>
                  <a:ext cx="4195800" cy="3938700"/>
                </a:xfrm>
                <a:prstGeom prst="roundRect">
                  <a:avLst>
                    <a:gd fmla="val 8715" name="adj"/>
                  </a:avLst>
                </a:prstGeom>
                <a:noFill/>
                <a:ln>
                  <a:noFill/>
                </a:ln>
              </p:spPr>
            </p:pic>
            <p:grpSp>
              <p:nvGrpSpPr>
                <p:cNvPr id="3309" name="Google Shape;3309;p46"/>
                <p:cNvGrpSpPr/>
                <p:nvPr/>
              </p:nvGrpSpPr>
              <p:grpSpPr>
                <a:xfrm>
                  <a:off x="313198" y="997155"/>
                  <a:ext cx="8316318" cy="3938700"/>
                  <a:chOff x="313198" y="997155"/>
                  <a:chExt cx="8316318" cy="3938700"/>
                </a:xfrm>
              </p:grpSpPr>
              <p:pic>
                <p:nvPicPr>
                  <p:cNvPr id="3310" name="Google Shape;3310;p4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13198" y="997155"/>
                    <a:ext cx="4195800" cy="3938700"/>
                  </a:xfrm>
                  <a:prstGeom prst="roundRect">
                    <a:avLst>
                      <a:gd fmla="val 8715" name="adj"/>
                    </a:avLst>
                  </a:prstGeom>
                  <a:noFill/>
                  <a:ln>
                    <a:noFill/>
                  </a:ln>
                </p:spPr>
              </p:pic>
              <p:pic>
                <p:nvPicPr>
                  <p:cNvPr id="3311" name="Google Shape;3311;p46"/>
                  <p:cNvPicPr preferRelativeResize="0"/>
                  <p:nvPr/>
                </p:nvPicPr>
                <p:blipFill>
                  <a:blip r:embed="rId4">
                    <a:alphaModFix/>
                  </a:blip>
                  <a:stretch>
                    <a:fillRect/>
                  </a:stretch>
                </p:blipFill>
                <p:spPr>
                  <a:xfrm>
                    <a:off x="4494016" y="997155"/>
                    <a:ext cx="4135500" cy="3938400"/>
                  </a:xfrm>
                  <a:prstGeom prst="roundRect">
                    <a:avLst>
                      <a:gd fmla="val 8698" name="adj"/>
                    </a:avLst>
                  </a:prstGeom>
                  <a:noFill/>
                  <a:ln>
                    <a:noFill/>
                  </a:ln>
                </p:spPr>
              </p:pic>
            </p:grpSp>
          </p:grpSp>
          <p:pic>
            <p:nvPicPr>
              <p:cNvPr id="3312" name="Google Shape;3312;p4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13387" y="1093875"/>
                <a:ext cx="691825" cy="396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13" name="Google Shape;3313;p4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51932" y="1201034"/>
                <a:ext cx="414734" cy="18168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314" name="Google Shape;3314;p46"/>
              <p:cNvGrpSpPr/>
              <p:nvPr/>
            </p:nvGrpSpPr>
            <p:grpSpPr>
              <a:xfrm>
                <a:off x="3141219" y="1188066"/>
                <a:ext cx="4450934" cy="207611"/>
                <a:chOff x="3592400" y="1139350"/>
                <a:chExt cx="4770050" cy="339013"/>
              </a:xfrm>
            </p:grpSpPr>
            <p:pic>
              <p:nvPicPr>
                <p:cNvPr id="3315" name="Google Shape;3315;p46"/>
                <p:cNvPicPr preferRelativeResize="0"/>
                <p:nvPr/>
              </p:nvPicPr>
              <p:blipFill rotWithShape="1">
                <a:blip r:embed="rId7">
                  <a:alphaModFix amt="76000"/>
                </a:blip>
                <a:srcRect b="7511" l="3181" r="2682" t="6050"/>
                <a:stretch/>
              </p:blipFill>
              <p:spPr>
                <a:xfrm>
                  <a:off x="3592400" y="1139350"/>
                  <a:ext cx="1573500" cy="339000"/>
                </a:xfrm>
                <a:prstGeom prst="roundRect">
                  <a:avLst>
                    <a:gd fmla="val 50000" name="adj"/>
                  </a:avLst>
                </a:prstGeom>
                <a:noFill/>
                <a:ln>
                  <a:noFill/>
                </a:ln>
              </p:spPr>
            </p:pic>
            <p:pic>
              <p:nvPicPr>
                <p:cNvPr id="3316" name="Google Shape;3316;p46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3796275" y="1180875"/>
                  <a:ext cx="166650" cy="2422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317" name="Google Shape;3317;p46"/>
                <p:cNvSpPr txBox="1"/>
                <p:nvPr/>
              </p:nvSpPr>
              <p:spPr>
                <a:xfrm>
                  <a:off x="4114638" y="1254700"/>
                  <a:ext cx="924300" cy="108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>
                      <a:solidFill>
                        <a:srgbClr val="FFFFFF"/>
                      </a:solidFill>
                      <a:latin typeface="Pinyon Script"/>
                      <a:ea typeface="Pinyon Script"/>
                      <a:cs typeface="Pinyon Script"/>
                      <a:sym typeface="Pinyon Script"/>
                    </a:rPr>
                    <a:t>890</a:t>
                  </a:r>
                  <a:endParaRPr sz="1000">
                    <a:solidFill>
                      <a:srgbClr val="FFFFFF"/>
                    </a:solidFill>
                    <a:latin typeface="Pinyon Script"/>
                    <a:ea typeface="Pinyon Script"/>
                    <a:cs typeface="Pinyon Script"/>
                    <a:sym typeface="Pinyon Script"/>
                  </a:endParaRPr>
                </a:p>
              </p:txBody>
            </p:sp>
            <p:pic>
              <p:nvPicPr>
                <p:cNvPr id="3318" name="Google Shape;3318;p46"/>
                <p:cNvPicPr preferRelativeResize="0"/>
                <p:nvPr/>
              </p:nvPicPr>
              <p:blipFill rotWithShape="1">
                <a:blip r:embed="rId7">
                  <a:alphaModFix amt="76000"/>
                </a:blip>
                <a:srcRect b="7511" l="3181" r="2682" t="6050"/>
                <a:stretch/>
              </p:blipFill>
              <p:spPr>
                <a:xfrm>
                  <a:off x="5190675" y="1139363"/>
                  <a:ext cx="1573500" cy="339000"/>
                </a:xfrm>
                <a:prstGeom prst="roundRect">
                  <a:avLst>
                    <a:gd fmla="val 50000" name="adj"/>
                  </a:avLst>
                </a:prstGeom>
                <a:noFill/>
                <a:ln>
                  <a:noFill/>
                </a:ln>
              </p:spPr>
            </p:pic>
            <p:sp>
              <p:nvSpPr>
                <p:cNvPr id="3319" name="Google Shape;3319;p46"/>
                <p:cNvSpPr txBox="1"/>
                <p:nvPr/>
              </p:nvSpPr>
              <p:spPr>
                <a:xfrm>
                  <a:off x="5712913" y="1254713"/>
                  <a:ext cx="924300" cy="108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>
                      <a:solidFill>
                        <a:srgbClr val="FFFFFF"/>
                      </a:solidFill>
                      <a:latin typeface="Pinyon Script"/>
                      <a:ea typeface="Pinyon Script"/>
                      <a:cs typeface="Pinyon Script"/>
                      <a:sym typeface="Pinyon Script"/>
                    </a:rPr>
                    <a:t>1200</a:t>
                  </a:r>
                  <a:endParaRPr sz="1000">
                    <a:solidFill>
                      <a:srgbClr val="FFFFFF"/>
                    </a:solidFill>
                    <a:latin typeface="Pinyon Script"/>
                    <a:ea typeface="Pinyon Script"/>
                    <a:cs typeface="Pinyon Script"/>
                    <a:sym typeface="Pinyon Script"/>
                  </a:endParaRPr>
                </a:p>
              </p:txBody>
            </p:sp>
            <p:pic>
              <p:nvPicPr>
                <p:cNvPr id="3320" name="Google Shape;3320;p46"/>
                <p:cNvPicPr preferRelativeResize="0"/>
                <p:nvPr/>
              </p:nvPicPr>
              <p:blipFill rotWithShape="1">
                <a:blip r:embed="rId7">
                  <a:alphaModFix amt="76000"/>
                </a:blip>
                <a:srcRect b="7511" l="3181" r="2682" t="6050"/>
                <a:stretch/>
              </p:blipFill>
              <p:spPr>
                <a:xfrm>
                  <a:off x="6788950" y="1139350"/>
                  <a:ext cx="1573500" cy="339000"/>
                </a:xfrm>
                <a:prstGeom prst="roundRect">
                  <a:avLst>
                    <a:gd fmla="val 50000" name="adj"/>
                  </a:avLst>
                </a:prstGeom>
                <a:noFill/>
                <a:ln>
                  <a:noFill/>
                </a:ln>
              </p:spPr>
            </p:pic>
            <p:sp>
              <p:nvSpPr>
                <p:cNvPr id="3321" name="Google Shape;3321;p46"/>
                <p:cNvSpPr txBox="1"/>
                <p:nvPr/>
              </p:nvSpPr>
              <p:spPr>
                <a:xfrm>
                  <a:off x="7311188" y="1254525"/>
                  <a:ext cx="924300" cy="108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>
                      <a:solidFill>
                        <a:srgbClr val="FFFFFF"/>
                      </a:solidFill>
                      <a:latin typeface="Pinyon Script"/>
                      <a:ea typeface="Pinyon Script"/>
                      <a:cs typeface="Pinyon Script"/>
                      <a:sym typeface="Pinyon Script"/>
                    </a:rPr>
                    <a:t>1200</a:t>
                  </a:r>
                  <a:endParaRPr sz="1000">
                    <a:solidFill>
                      <a:srgbClr val="FFFFFF"/>
                    </a:solidFill>
                    <a:latin typeface="Pinyon Script"/>
                    <a:ea typeface="Pinyon Script"/>
                    <a:cs typeface="Pinyon Script"/>
                    <a:sym typeface="Pinyon Script"/>
                  </a:endParaRPr>
                </a:p>
              </p:txBody>
            </p:sp>
            <p:pic>
              <p:nvPicPr>
                <p:cNvPr id="3322" name="Google Shape;3322;p46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10331" l="9744" r="10121" t="10069"/>
                <a:stretch/>
              </p:blipFill>
              <p:spPr>
                <a:xfrm>
                  <a:off x="5346863" y="1206851"/>
                  <a:ext cx="185100" cy="183900"/>
                </a:xfrm>
                <a:prstGeom prst="ellipse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323" name="Google Shape;3323;p46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 rot="10800000">
                  <a:off x="7002000" y="1196639"/>
                  <a:ext cx="157450" cy="22892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3324" name="Google Shape;3324;p46"/>
              <p:cNvSpPr/>
              <p:nvPr/>
            </p:nvSpPr>
            <p:spPr>
              <a:xfrm>
                <a:off x="1513825" y="2099050"/>
                <a:ext cx="154200" cy="133800"/>
              </a:xfrm>
              <a:prstGeom prst="ellipse">
                <a:avLst/>
              </a:prstGeom>
              <a:gradFill>
                <a:gsLst>
                  <a:gs pos="0">
                    <a:srgbClr val="9900FF"/>
                  </a:gs>
                  <a:gs pos="50000">
                    <a:srgbClr val="20124D"/>
                  </a:gs>
                  <a:gs pos="100000">
                    <a:srgbClr val="9900FF"/>
                  </a:gs>
                </a:gsLst>
                <a:lin ang="5400012" scaled="0"/>
              </a:gra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5" name="Google Shape;3325;p46"/>
              <p:cNvSpPr/>
              <p:nvPr/>
            </p:nvSpPr>
            <p:spPr>
              <a:xfrm>
                <a:off x="1359625" y="3138475"/>
                <a:ext cx="154200" cy="133800"/>
              </a:xfrm>
              <a:prstGeom prst="ellipse">
                <a:avLst/>
              </a:prstGeom>
              <a:gradFill>
                <a:gsLst>
                  <a:gs pos="0">
                    <a:srgbClr val="9900FF"/>
                  </a:gs>
                  <a:gs pos="50000">
                    <a:srgbClr val="20124D"/>
                  </a:gs>
                  <a:gs pos="100000">
                    <a:srgbClr val="9900FF"/>
                  </a:gs>
                </a:gsLst>
                <a:lin ang="5400012" scaled="0"/>
              </a:gra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326" name="Google Shape;3326;p46"/>
              <p:cNvGrpSpPr/>
              <p:nvPr/>
            </p:nvGrpSpPr>
            <p:grpSpPr>
              <a:xfrm>
                <a:off x="1451462" y="2029150"/>
                <a:ext cx="278938" cy="273600"/>
                <a:chOff x="8629537" y="806525"/>
                <a:chExt cx="278938" cy="273600"/>
              </a:xfrm>
            </p:grpSpPr>
            <p:pic>
              <p:nvPicPr>
                <p:cNvPr id="3327" name="Google Shape;3327;p46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8629537" y="806525"/>
                  <a:ext cx="278938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328" name="Google Shape;3328;p46"/>
                <p:cNvSpPr/>
                <p:nvPr/>
              </p:nvSpPr>
              <p:spPr>
                <a:xfrm>
                  <a:off x="8690400" y="871325"/>
                  <a:ext cx="154800" cy="144000"/>
                </a:xfrm>
                <a:prstGeom prst="ellipse">
                  <a:avLst/>
                </a:prstGeom>
                <a:gradFill>
                  <a:gsLst>
                    <a:gs pos="0">
                      <a:srgbClr val="9900FF"/>
                    </a:gs>
                    <a:gs pos="50000">
                      <a:srgbClr val="20124D"/>
                    </a:gs>
                    <a:gs pos="100000">
                      <a:srgbClr val="9900FF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29" name="Google Shape;3329;p46"/>
              <p:cNvGrpSpPr/>
              <p:nvPr/>
            </p:nvGrpSpPr>
            <p:grpSpPr>
              <a:xfrm>
                <a:off x="1297262" y="3068575"/>
                <a:ext cx="278938" cy="273600"/>
                <a:chOff x="8629537" y="806525"/>
                <a:chExt cx="278938" cy="273600"/>
              </a:xfrm>
            </p:grpSpPr>
            <p:pic>
              <p:nvPicPr>
                <p:cNvPr id="3330" name="Google Shape;3330;p46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8629537" y="806525"/>
                  <a:ext cx="278938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331" name="Google Shape;3331;p46"/>
                <p:cNvSpPr/>
                <p:nvPr/>
              </p:nvSpPr>
              <p:spPr>
                <a:xfrm>
                  <a:off x="8690400" y="871325"/>
                  <a:ext cx="154800" cy="144000"/>
                </a:xfrm>
                <a:prstGeom prst="ellipse">
                  <a:avLst/>
                </a:prstGeom>
                <a:gradFill>
                  <a:gsLst>
                    <a:gs pos="0">
                      <a:srgbClr val="9900FF"/>
                    </a:gs>
                    <a:gs pos="50000">
                      <a:srgbClr val="20124D"/>
                    </a:gs>
                    <a:gs pos="100000">
                      <a:srgbClr val="9900FF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32" name="Google Shape;3332;p46"/>
              <p:cNvGrpSpPr/>
              <p:nvPr/>
            </p:nvGrpSpPr>
            <p:grpSpPr>
              <a:xfrm>
                <a:off x="2103462" y="3457475"/>
                <a:ext cx="278938" cy="273600"/>
                <a:chOff x="8629537" y="806525"/>
                <a:chExt cx="278938" cy="273600"/>
              </a:xfrm>
            </p:grpSpPr>
            <p:pic>
              <p:nvPicPr>
                <p:cNvPr id="3333" name="Google Shape;3333;p46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8629537" y="806525"/>
                  <a:ext cx="278938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334" name="Google Shape;3334;p46"/>
                <p:cNvSpPr/>
                <p:nvPr/>
              </p:nvSpPr>
              <p:spPr>
                <a:xfrm>
                  <a:off x="8690400" y="871325"/>
                  <a:ext cx="154800" cy="144000"/>
                </a:xfrm>
                <a:prstGeom prst="ellipse">
                  <a:avLst/>
                </a:prstGeom>
                <a:gradFill>
                  <a:gsLst>
                    <a:gs pos="0">
                      <a:srgbClr val="9900FF"/>
                    </a:gs>
                    <a:gs pos="50000">
                      <a:srgbClr val="20124D"/>
                    </a:gs>
                    <a:gs pos="100000">
                      <a:srgbClr val="9900FF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35" name="Google Shape;3335;p46"/>
              <p:cNvGrpSpPr/>
              <p:nvPr/>
            </p:nvGrpSpPr>
            <p:grpSpPr>
              <a:xfrm>
                <a:off x="3913312" y="3842925"/>
                <a:ext cx="278938" cy="273600"/>
                <a:chOff x="8629537" y="806525"/>
                <a:chExt cx="278938" cy="273600"/>
              </a:xfrm>
            </p:grpSpPr>
            <p:pic>
              <p:nvPicPr>
                <p:cNvPr id="3336" name="Google Shape;3336;p46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8629537" y="806525"/>
                  <a:ext cx="278938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337" name="Google Shape;3337;p46"/>
                <p:cNvSpPr/>
                <p:nvPr/>
              </p:nvSpPr>
              <p:spPr>
                <a:xfrm>
                  <a:off x="8690400" y="871325"/>
                  <a:ext cx="154800" cy="144000"/>
                </a:xfrm>
                <a:prstGeom prst="ellipse">
                  <a:avLst/>
                </a:prstGeom>
                <a:gradFill>
                  <a:gsLst>
                    <a:gs pos="0">
                      <a:srgbClr val="9900FF"/>
                    </a:gs>
                    <a:gs pos="50000">
                      <a:srgbClr val="20124D"/>
                    </a:gs>
                    <a:gs pos="100000">
                      <a:srgbClr val="9900FF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38" name="Google Shape;3338;p46"/>
              <p:cNvGrpSpPr/>
              <p:nvPr/>
            </p:nvGrpSpPr>
            <p:grpSpPr>
              <a:xfrm>
                <a:off x="5305937" y="3982725"/>
                <a:ext cx="278938" cy="273600"/>
                <a:chOff x="8629537" y="806525"/>
                <a:chExt cx="278938" cy="273600"/>
              </a:xfrm>
            </p:grpSpPr>
            <p:pic>
              <p:nvPicPr>
                <p:cNvPr id="3339" name="Google Shape;3339;p46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8629537" y="806525"/>
                  <a:ext cx="278938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340" name="Google Shape;3340;p46"/>
                <p:cNvSpPr/>
                <p:nvPr/>
              </p:nvSpPr>
              <p:spPr>
                <a:xfrm>
                  <a:off x="8690400" y="871325"/>
                  <a:ext cx="154800" cy="144000"/>
                </a:xfrm>
                <a:prstGeom prst="ellipse">
                  <a:avLst/>
                </a:prstGeom>
                <a:gradFill>
                  <a:gsLst>
                    <a:gs pos="0">
                      <a:srgbClr val="9900FF"/>
                    </a:gs>
                    <a:gs pos="50000">
                      <a:srgbClr val="20124D"/>
                    </a:gs>
                    <a:gs pos="100000">
                      <a:srgbClr val="9900FF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41" name="Google Shape;3341;p46"/>
              <p:cNvGrpSpPr/>
              <p:nvPr/>
            </p:nvGrpSpPr>
            <p:grpSpPr>
              <a:xfrm>
                <a:off x="7001737" y="3457475"/>
                <a:ext cx="278938" cy="273600"/>
                <a:chOff x="8629537" y="806525"/>
                <a:chExt cx="278938" cy="273600"/>
              </a:xfrm>
            </p:grpSpPr>
            <p:pic>
              <p:nvPicPr>
                <p:cNvPr id="3342" name="Google Shape;3342;p46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8629537" y="806525"/>
                  <a:ext cx="278938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343" name="Google Shape;3343;p46"/>
                <p:cNvSpPr/>
                <p:nvPr/>
              </p:nvSpPr>
              <p:spPr>
                <a:xfrm>
                  <a:off x="8690400" y="871325"/>
                  <a:ext cx="154800" cy="144000"/>
                </a:xfrm>
                <a:prstGeom prst="ellipse">
                  <a:avLst/>
                </a:prstGeom>
                <a:gradFill>
                  <a:gsLst>
                    <a:gs pos="0">
                      <a:srgbClr val="9900FF"/>
                    </a:gs>
                    <a:gs pos="50000">
                      <a:srgbClr val="20124D"/>
                    </a:gs>
                    <a:gs pos="100000">
                      <a:srgbClr val="9900FF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44" name="Google Shape;3344;p46"/>
              <p:cNvGrpSpPr/>
              <p:nvPr/>
            </p:nvGrpSpPr>
            <p:grpSpPr>
              <a:xfrm>
                <a:off x="1820350" y="1631150"/>
                <a:ext cx="345000" cy="287000"/>
                <a:chOff x="4260025" y="659800"/>
                <a:chExt cx="345000" cy="287000"/>
              </a:xfrm>
            </p:grpSpPr>
            <p:grpSp>
              <p:nvGrpSpPr>
                <p:cNvPr id="3345" name="Google Shape;3345;p46"/>
                <p:cNvGrpSpPr/>
                <p:nvPr/>
              </p:nvGrpSpPr>
              <p:grpSpPr>
                <a:xfrm>
                  <a:off x="4293062" y="659800"/>
                  <a:ext cx="278938" cy="273600"/>
                  <a:chOff x="8629537" y="806525"/>
                  <a:chExt cx="278938" cy="273600"/>
                </a:xfrm>
              </p:grpSpPr>
              <p:pic>
                <p:nvPicPr>
                  <p:cNvPr id="3346" name="Google Shape;3346;p46"/>
                  <p:cNvPicPr preferRelativeResize="0"/>
                  <p:nvPr/>
                </p:nvPicPr>
                <p:blipFill>
                  <a:blip r:embed="rId11">
                    <a:alphaModFix/>
                  </a:blip>
                  <a:stretch>
                    <a:fillRect/>
                  </a:stretch>
                </p:blipFill>
                <p:spPr>
                  <a:xfrm>
                    <a:off x="8629537" y="806525"/>
                    <a:ext cx="278938" cy="273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3347" name="Google Shape;3347;p46"/>
                  <p:cNvSpPr/>
                  <p:nvPr/>
                </p:nvSpPr>
                <p:spPr>
                  <a:xfrm>
                    <a:off x="8690400" y="871325"/>
                    <a:ext cx="154800" cy="1440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/>
                      </a:gs>
                      <a:gs pos="50000">
                        <a:srgbClr val="20124D"/>
                      </a:gs>
                      <a:gs pos="100000">
                        <a:srgbClr val="9900FF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800">
                      <a:solidFill>
                        <a:srgbClr val="EFEFEF"/>
                      </a:solidFill>
                    </a:endParaRPr>
                  </a:p>
                </p:txBody>
              </p:sp>
            </p:grpSp>
            <p:sp>
              <p:nvSpPr>
                <p:cNvPr id="3348" name="Google Shape;3348;p46"/>
                <p:cNvSpPr txBox="1"/>
                <p:nvPr/>
              </p:nvSpPr>
              <p:spPr>
                <a:xfrm>
                  <a:off x="4260025" y="673200"/>
                  <a:ext cx="345000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" sz="600">
                      <a:solidFill>
                        <a:srgbClr val="F3F3F3"/>
                      </a:solidFill>
                      <a:latin typeface="Permanent Marker"/>
                      <a:ea typeface="Permanent Marker"/>
                      <a:cs typeface="Permanent Marker"/>
                      <a:sym typeface="Permanent Marker"/>
                    </a:rPr>
                    <a:t>1</a:t>
                  </a:r>
                  <a:endParaRPr b="1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grpSp>
            <p:nvGrpSpPr>
              <p:cNvPr id="3349" name="Google Shape;3349;p46"/>
              <p:cNvGrpSpPr/>
              <p:nvPr/>
            </p:nvGrpSpPr>
            <p:grpSpPr>
              <a:xfrm>
                <a:off x="1418425" y="2022450"/>
                <a:ext cx="345000" cy="287000"/>
                <a:chOff x="4260025" y="659800"/>
                <a:chExt cx="345000" cy="287000"/>
              </a:xfrm>
            </p:grpSpPr>
            <p:grpSp>
              <p:nvGrpSpPr>
                <p:cNvPr id="3350" name="Google Shape;3350;p46"/>
                <p:cNvGrpSpPr/>
                <p:nvPr/>
              </p:nvGrpSpPr>
              <p:grpSpPr>
                <a:xfrm>
                  <a:off x="4293062" y="659800"/>
                  <a:ext cx="278938" cy="273600"/>
                  <a:chOff x="8629537" y="806525"/>
                  <a:chExt cx="278938" cy="273600"/>
                </a:xfrm>
              </p:grpSpPr>
              <p:pic>
                <p:nvPicPr>
                  <p:cNvPr id="3351" name="Google Shape;3351;p46"/>
                  <p:cNvPicPr preferRelativeResize="0"/>
                  <p:nvPr/>
                </p:nvPicPr>
                <p:blipFill>
                  <a:blip r:embed="rId11">
                    <a:alphaModFix/>
                  </a:blip>
                  <a:stretch>
                    <a:fillRect/>
                  </a:stretch>
                </p:blipFill>
                <p:spPr>
                  <a:xfrm>
                    <a:off x="8629537" y="806525"/>
                    <a:ext cx="278938" cy="273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3352" name="Google Shape;3352;p46"/>
                  <p:cNvSpPr/>
                  <p:nvPr/>
                </p:nvSpPr>
                <p:spPr>
                  <a:xfrm>
                    <a:off x="8690400" y="871325"/>
                    <a:ext cx="154800" cy="1440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/>
                      </a:gs>
                      <a:gs pos="50000">
                        <a:srgbClr val="20124D"/>
                      </a:gs>
                      <a:gs pos="100000">
                        <a:srgbClr val="9900FF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800">
                      <a:solidFill>
                        <a:srgbClr val="EFEFEF"/>
                      </a:solidFill>
                    </a:endParaRPr>
                  </a:p>
                </p:txBody>
              </p:sp>
            </p:grpSp>
            <p:sp>
              <p:nvSpPr>
                <p:cNvPr id="3353" name="Google Shape;3353;p46"/>
                <p:cNvSpPr txBox="1"/>
                <p:nvPr/>
              </p:nvSpPr>
              <p:spPr>
                <a:xfrm>
                  <a:off x="4260025" y="673200"/>
                  <a:ext cx="345000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" sz="600">
                      <a:solidFill>
                        <a:srgbClr val="F3F3F3"/>
                      </a:solidFill>
                      <a:latin typeface="Permanent Marker"/>
                      <a:ea typeface="Permanent Marker"/>
                      <a:cs typeface="Permanent Marker"/>
                      <a:sym typeface="Permanent Marker"/>
                    </a:rPr>
                    <a:t>2</a:t>
                  </a:r>
                  <a:endParaRPr b="1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grpSp>
            <p:nvGrpSpPr>
              <p:cNvPr id="3354" name="Google Shape;3354;p46"/>
              <p:cNvGrpSpPr/>
              <p:nvPr/>
            </p:nvGrpSpPr>
            <p:grpSpPr>
              <a:xfrm>
                <a:off x="1761800" y="2606750"/>
                <a:ext cx="345000" cy="287000"/>
                <a:chOff x="4260025" y="659800"/>
                <a:chExt cx="345000" cy="287000"/>
              </a:xfrm>
            </p:grpSpPr>
            <p:grpSp>
              <p:nvGrpSpPr>
                <p:cNvPr id="3355" name="Google Shape;3355;p46"/>
                <p:cNvGrpSpPr/>
                <p:nvPr/>
              </p:nvGrpSpPr>
              <p:grpSpPr>
                <a:xfrm>
                  <a:off x="4293062" y="659800"/>
                  <a:ext cx="278938" cy="273600"/>
                  <a:chOff x="8629537" y="806525"/>
                  <a:chExt cx="278938" cy="273600"/>
                </a:xfrm>
              </p:grpSpPr>
              <p:pic>
                <p:nvPicPr>
                  <p:cNvPr id="3356" name="Google Shape;3356;p46"/>
                  <p:cNvPicPr preferRelativeResize="0"/>
                  <p:nvPr/>
                </p:nvPicPr>
                <p:blipFill>
                  <a:blip r:embed="rId11">
                    <a:alphaModFix/>
                  </a:blip>
                  <a:stretch>
                    <a:fillRect/>
                  </a:stretch>
                </p:blipFill>
                <p:spPr>
                  <a:xfrm>
                    <a:off x="8629537" y="806525"/>
                    <a:ext cx="278938" cy="273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3357" name="Google Shape;3357;p46"/>
                  <p:cNvSpPr/>
                  <p:nvPr/>
                </p:nvSpPr>
                <p:spPr>
                  <a:xfrm>
                    <a:off x="8690400" y="871325"/>
                    <a:ext cx="154800" cy="1440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/>
                      </a:gs>
                      <a:gs pos="50000">
                        <a:srgbClr val="20124D"/>
                      </a:gs>
                      <a:gs pos="100000">
                        <a:srgbClr val="9900FF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800">
                      <a:solidFill>
                        <a:srgbClr val="EFEFEF"/>
                      </a:solidFill>
                    </a:endParaRPr>
                  </a:p>
                </p:txBody>
              </p:sp>
            </p:grpSp>
            <p:sp>
              <p:nvSpPr>
                <p:cNvPr id="3358" name="Google Shape;3358;p46"/>
                <p:cNvSpPr txBox="1"/>
                <p:nvPr/>
              </p:nvSpPr>
              <p:spPr>
                <a:xfrm>
                  <a:off x="4260025" y="673200"/>
                  <a:ext cx="345000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" sz="600">
                      <a:solidFill>
                        <a:srgbClr val="F3F3F3"/>
                      </a:solidFill>
                      <a:latin typeface="Permanent Marker"/>
                      <a:ea typeface="Permanent Marker"/>
                      <a:cs typeface="Permanent Marker"/>
                      <a:sym typeface="Permanent Marker"/>
                    </a:rPr>
                    <a:t>3</a:t>
                  </a:r>
                  <a:endParaRPr b="1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grpSp>
            <p:nvGrpSpPr>
              <p:cNvPr id="3359" name="Google Shape;3359;p46"/>
              <p:cNvGrpSpPr/>
              <p:nvPr/>
            </p:nvGrpSpPr>
            <p:grpSpPr>
              <a:xfrm>
                <a:off x="1264225" y="3061875"/>
                <a:ext cx="345000" cy="287000"/>
                <a:chOff x="4260025" y="659800"/>
                <a:chExt cx="345000" cy="287000"/>
              </a:xfrm>
            </p:grpSpPr>
            <p:grpSp>
              <p:nvGrpSpPr>
                <p:cNvPr id="3360" name="Google Shape;3360;p46"/>
                <p:cNvGrpSpPr/>
                <p:nvPr/>
              </p:nvGrpSpPr>
              <p:grpSpPr>
                <a:xfrm>
                  <a:off x="4293062" y="659800"/>
                  <a:ext cx="278938" cy="273600"/>
                  <a:chOff x="8629537" y="806525"/>
                  <a:chExt cx="278938" cy="273600"/>
                </a:xfrm>
              </p:grpSpPr>
              <p:pic>
                <p:nvPicPr>
                  <p:cNvPr id="3361" name="Google Shape;3361;p46"/>
                  <p:cNvPicPr preferRelativeResize="0"/>
                  <p:nvPr/>
                </p:nvPicPr>
                <p:blipFill>
                  <a:blip r:embed="rId11">
                    <a:alphaModFix/>
                  </a:blip>
                  <a:stretch>
                    <a:fillRect/>
                  </a:stretch>
                </p:blipFill>
                <p:spPr>
                  <a:xfrm>
                    <a:off x="8629537" y="806525"/>
                    <a:ext cx="278938" cy="273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3362" name="Google Shape;3362;p46"/>
                  <p:cNvSpPr/>
                  <p:nvPr/>
                </p:nvSpPr>
                <p:spPr>
                  <a:xfrm>
                    <a:off x="8690400" y="871325"/>
                    <a:ext cx="154800" cy="1440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/>
                      </a:gs>
                      <a:gs pos="50000">
                        <a:srgbClr val="20124D"/>
                      </a:gs>
                      <a:gs pos="100000">
                        <a:srgbClr val="9900FF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800">
                      <a:solidFill>
                        <a:srgbClr val="EFEFEF"/>
                      </a:solidFill>
                    </a:endParaRPr>
                  </a:p>
                </p:txBody>
              </p:sp>
            </p:grpSp>
            <p:sp>
              <p:nvSpPr>
                <p:cNvPr id="3363" name="Google Shape;3363;p46"/>
                <p:cNvSpPr txBox="1"/>
                <p:nvPr/>
              </p:nvSpPr>
              <p:spPr>
                <a:xfrm>
                  <a:off x="4260025" y="673200"/>
                  <a:ext cx="345000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" sz="600">
                      <a:solidFill>
                        <a:srgbClr val="F3F3F3"/>
                      </a:solidFill>
                      <a:latin typeface="Permanent Marker"/>
                      <a:ea typeface="Permanent Marker"/>
                      <a:cs typeface="Permanent Marker"/>
                      <a:sym typeface="Permanent Marker"/>
                    </a:rPr>
                    <a:t>4</a:t>
                  </a:r>
                  <a:endParaRPr b="1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grpSp>
            <p:nvGrpSpPr>
              <p:cNvPr id="3364" name="Google Shape;3364;p46"/>
              <p:cNvGrpSpPr/>
              <p:nvPr/>
            </p:nvGrpSpPr>
            <p:grpSpPr>
              <a:xfrm>
                <a:off x="2070425" y="3450775"/>
                <a:ext cx="345000" cy="287000"/>
                <a:chOff x="4260025" y="659800"/>
                <a:chExt cx="345000" cy="287000"/>
              </a:xfrm>
            </p:grpSpPr>
            <p:grpSp>
              <p:nvGrpSpPr>
                <p:cNvPr id="3365" name="Google Shape;3365;p46"/>
                <p:cNvGrpSpPr/>
                <p:nvPr/>
              </p:nvGrpSpPr>
              <p:grpSpPr>
                <a:xfrm>
                  <a:off x="4293062" y="659800"/>
                  <a:ext cx="278938" cy="273600"/>
                  <a:chOff x="8629537" y="806525"/>
                  <a:chExt cx="278938" cy="273600"/>
                </a:xfrm>
              </p:grpSpPr>
              <p:pic>
                <p:nvPicPr>
                  <p:cNvPr id="3366" name="Google Shape;3366;p46"/>
                  <p:cNvPicPr preferRelativeResize="0"/>
                  <p:nvPr/>
                </p:nvPicPr>
                <p:blipFill>
                  <a:blip r:embed="rId11">
                    <a:alphaModFix/>
                  </a:blip>
                  <a:stretch>
                    <a:fillRect/>
                  </a:stretch>
                </p:blipFill>
                <p:spPr>
                  <a:xfrm>
                    <a:off x="8629537" y="806525"/>
                    <a:ext cx="278938" cy="273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3367" name="Google Shape;3367;p46"/>
                  <p:cNvSpPr/>
                  <p:nvPr/>
                </p:nvSpPr>
                <p:spPr>
                  <a:xfrm>
                    <a:off x="8690400" y="871325"/>
                    <a:ext cx="154800" cy="1440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/>
                      </a:gs>
                      <a:gs pos="50000">
                        <a:srgbClr val="20124D"/>
                      </a:gs>
                      <a:gs pos="100000">
                        <a:srgbClr val="9900FF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800">
                      <a:solidFill>
                        <a:srgbClr val="EFEFEF"/>
                      </a:solidFill>
                    </a:endParaRPr>
                  </a:p>
                </p:txBody>
              </p:sp>
            </p:grpSp>
            <p:sp>
              <p:nvSpPr>
                <p:cNvPr id="3368" name="Google Shape;3368;p46"/>
                <p:cNvSpPr txBox="1"/>
                <p:nvPr/>
              </p:nvSpPr>
              <p:spPr>
                <a:xfrm>
                  <a:off x="4260025" y="673200"/>
                  <a:ext cx="345000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" sz="600">
                      <a:solidFill>
                        <a:srgbClr val="F3F3F3"/>
                      </a:solidFill>
                      <a:latin typeface="Permanent Marker"/>
                      <a:ea typeface="Permanent Marker"/>
                      <a:cs typeface="Permanent Marker"/>
                      <a:sym typeface="Permanent Marker"/>
                    </a:rPr>
                    <a:t>5</a:t>
                  </a:r>
                  <a:endParaRPr b="1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grpSp>
            <p:nvGrpSpPr>
              <p:cNvPr id="3369" name="Google Shape;3369;p46"/>
              <p:cNvGrpSpPr/>
              <p:nvPr/>
            </p:nvGrpSpPr>
            <p:grpSpPr>
              <a:xfrm>
                <a:off x="2564675" y="4226975"/>
                <a:ext cx="345000" cy="287000"/>
                <a:chOff x="4260025" y="659800"/>
                <a:chExt cx="345000" cy="287000"/>
              </a:xfrm>
            </p:grpSpPr>
            <p:grpSp>
              <p:nvGrpSpPr>
                <p:cNvPr id="3370" name="Google Shape;3370;p46"/>
                <p:cNvGrpSpPr/>
                <p:nvPr/>
              </p:nvGrpSpPr>
              <p:grpSpPr>
                <a:xfrm>
                  <a:off x="4293062" y="659800"/>
                  <a:ext cx="278938" cy="273600"/>
                  <a:chOff x="8629537" y="806525"/>
                  <a:chExt cx="278938" cy="273600"/>
                </a:xfrm>
              </p:grpSpPr>
              <p:pic>
                <p:nvPicPr>
                  <p:cNvPr id="3371" name="Google Shape;3371;p46"/>
                  <p:cNvPicPr preferRelativeResize="0"/>
                  <p:nvPr/>
                </p:nvPicPr>
                <p:blipFill>
                  <a:blip r:embed="rId11">
                    <a:alphaModFix/>
                  </a:blip>
                  <a:stretch>
                    <a:fillRect/>
                  </a:stretch>
                </p:blipFill>
                <p:spPr>
                  <a:xfrm>
                    <a:off x="8629537" y="806525"/>
                    <a:ext cx="278938" cy="273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3372" name="Google Shape;3372;p46"/>
                  <p:cNvSpPr/>
                  <p:nvPr/>
                </p:nvSpPr>
                <p:spPr>
                  <a:xfrm>
                    <a:off x="8690400" y="871325"/>
                    <a:ext cx="154800" cy="1440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/>
                      </a:gs>
                      <a:gs pos="50000">
                        <a:srgbClr val="20124D"/>
                      </a:gs>
                      <a:gs pos="100000">
                        <a:srgbClr val="9900FF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800">
                      <a:solidFill>
                        <a:srgbClr val="EFEFEF"/>
                      </a:solidFill>
                    </a:endParaRPr>
                  </a:p>
                </p:txBody>
              </p:sp>
            </p:grpSp>
            <p:sp>
              <p:nvSpPr>
                <p:cNvPr id="3373" name="Google Shape;3373;p46"/>
                <p:cNvSpPr txBox="1"/>
                <p:nvPr/>
              </p:nvSpPr>
              <p:spPr>
                <a:xfrm>
                  <a:off x="4260025" y="673200"/>
                  <a:ext cx="345000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" sz="600">
                      <a:solidFill>
                        <a:srgbClr val="F3F3F3"/>
                      </a:solidFill>
                      <a:latin typeface="Permanent Marker"/>
                      <a:ea typeface="Permanent Marker"/>
                      <a:cs typeface="Permanent Marker"/>
                      <a:sym typeface="Permanent Marker"/>
                    </a:rPr>
                    <a:t>6</a:t>
                  </a:r>
                  <a:endParaRPr b="1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grpSp>
            <p:nvGrpSpPr>
              <p:cNvPr id="3374" name="Google Shape;3374;p46"/>
              <p:cNvGrpSpPr/>
              <p:nvPr/>
            </p:nvGrpSpPr>
            <p:grpSpPr>
              <a:xfrm>
                <a:off x="3880275" y="3836225"/>
                <a:ext cx="345000" cy="287000"/>
                <a:chOff x="4260025" y="659800"/>
                <a:chExt cx="345000" cy="287000"/>
              </a:xfrm>
            </p:grpSpPr>
            <p:grpSp>
              <p:nvGrpSpPr>
                <p:cNvPr id="3375" name="Google Shape;3375;p46"/>
                <p:cNvGrpSpPr/>
                <p:nvPr/>
              </p:nvGrpSpPr>
              <p:grpSpPr>
                <a:xfrm>
                  <a:off x="4293062" y="659800"/>
                  <a:ext cx="278938" cy="273600"/>
                  <a:chOff x="8629537" y="806525"/>
                  <a:chExt cx="278938" cy="273600"/>
                </a:xfrm>
              </p:grpSpPr>
              <p:pic>
                <p:nvPicPr>
                  <p:cNvPr id="3376" name="Google Shape;3376;p46"/>
                  <p:cNvPicPr preferRelativeResize="0"/>
                  <p:nvPr/>
                </p:nvPicPr>
                <p:blipFill>
                  <a:blip r:embed="rId11">
                    <a:alphaModFix/>
                  </a:blip>
                  <a:stretch>
                    <a:fillRect/>
                  </a:stretch>
                </p:blipFill>
                <p:spPr>
                  <a:xfrm>
                    <a:off x="8629537" y="806525"/>
                    <a:ext cx="278938" cy="273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3377" name="Google Shape;3377;p46"/>
                  <p:cNvSpPr/>
                  <p:nvPr/>
                </p:nvSpPr>
                <p:spPr>
                  <a:xfrm>
                    <a:off x="8690400" y="871325"/>
                    <a:ext cx="154800" cy="1440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/>
                      </a:gs>
                      <a:gs pos="50000">
                        <a:srgbClr val="20124D"/>
                      </a:gs>
                      <a:gs pos="100000">
                        <a:srgbClr val="9900FF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800">
                      <a:solidFill>
                        <a:srgbClr val="EFEFEF"/>
                      </a:solidFill>
                    </a:endParaRPr>
                  </a:p>
                </p:txBody>
              </p:sp>
            </p:grpSp>
            <p:sp>
              <p:nvSpPr>
                <p:cNvPr id="3378" name="Google Shape;3378;p46"/>
                <p:cNvSpPr txBox="1"/>
                <p:nvPr/>
              </p:nvSpPr>
              <p:spPr>
                <a:xfrm>
                  <a:off x="4260025" y="673200"/>
                  <a:ext cx="345000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" sz="600">
                      <a:solidFill>
                        <a:srgbClr val="F3F3F3"/>
                      </a:solidFill>
                      <a:latin typeface="Permanent Marker"/>
                      <a:ea typeface="Permanent Marker"/>
                      <a:cs typeface="Permanent Marker"/>
                      <a:sym typeface="Permanent Marker"/>
                    </a:rPr>
                    <a:t>7</a:t>
                  </a:r>
                  <a:endParaRPr b="1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grpSp>
            <p:nvGrpSpPr>
              <p:cNvPr id="3379" name="Google Shape;3379;p46"/>
              <p:cNvGrpSpPr/>
              <p:nvPr/>
            </p:nvGrpSpPr>
            <p:grpSpPr>
              <a:xfrm>
                <a:off x="5272900" y="3976025"/>
                <a:ext cx="345000" cy="287000"/>
                <a:chOff x="4260025" y="659800"/>
                <a:chExt cx="345000" cy="287000"/>
              </a:xfrm>
            </p:grpSpPr>
            <p:grpSp>
              <p:nvGrpSpPr>
                <p:cNvPr id="3380" name="Google Shape;3380;p46"/>
                <p:cNvGrpSpPr/>
                <p:nvPr/>
              </p:nvGrpSpPr>
              <p:grpSpPr>
                <a:xfrm>
                  <a:off x="4293062" y="659800"/>
                  <a:ext cx="278938" cy="273600"/>
                  <a:chOff x="8629537" y="806525"/>
                  <a:chExt cx="278938" cy="273600"/>
                </a:xfrm>
              </p:grpSpPr>
              <p:pic>
                <p:nvPicPr>
                  <p:cNvPr id="3381" name="Google Shape;3381;p46"/>
                  <p:cNvPicPr preferRelativeResize="0"/>
                  <p:nvPr/>
                </p:nvPicPr>
                <p:blipFill>
                  <a:blip r:embed="rId11">
                    <a:alphaModFix/>
                  </a:blip>
                  <a:stretch>
                    <a:fillRect/>
                  </a:stretch>
                </p:blipFill>
                <p:spPr>
                  <a:xfrm>
                    <a:off x="8629537" y="806525"/>
                    <a:ext cx="278938" cy="273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3382" name="Google Shape;3382;p46"/>
                  <p:cNvSpPr/>
                  <p:nvPr/>
                </p:nvSpPr>
                <p:spPr>
                  <a:xfrm>
                    <a:off x="8690400" y="871325"/>
                    <a:ext cx="154800" cy="1440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/>
                      </a:gs>
                      <a:gs pos="50000">
                        <a:srgbClr val="20124D"/>
                      </a:gs>
                      <a:gs pos="100000">
                        <a:srgbClr val="9900FF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800">
                      <a:solidFill>
                        <a:srgbClr val="EFEFEF"/>
                      </a:solidFill>
                    </a:endParaRPr>
                  </a:p>
                </p:txBody>
              </p:sp>
            </p:grpSp>
            <p:sp>
              <p:nvSpPr>
                <p:cNvPr id="3383" name="Google Shape;3383;p46"/>
                <p:cNvSpPr txBox="1"/>
                <p:nvPr/>
              </p:nvSpPr>
              <p:spPr>
                <a:xfrm>
                  <a:off x="4260025" y="673200"/>
                  <a:ext cx="345000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" sz="600">
                      <a:solidFill>
                        <a:srgbClr val="F3F3F3"/>
                      </a:solidFill>
                      <a:latin typeface="Permanent Marker"/>
                      <a:ea typeface="Permanent Marker"/>
                      <a:cs typeface="Permanent Marker"/>
                      <a:sym typeface="Permanent Marker"/>
                    </a:rPr>
                    <a:t>8</a:t>
                  </a:r>
                  <a:endParaRPr b="1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grpSp>
            <p:nvGrpSpPr>
              <p:cNvPr id="3384" name="Google Shape;3384;p46"/>
              <p:cNvGrpSpPr/>
              <p:nvPr/>
            </p:nvGrpSpPr>
            <p:grpSpPr>
              <a:xfrm>
                <a:off x="6968700" y="3450775"/>
                <a:ext cx="345000" cy="287000"/>
                <a:chOff x="4260025" y="659800"/>
                <a:chExt cx="345000" cy="287000"/>
              </a:xfrm>
            </p:grpSpPr>
            <p:grpSp>
              <p:nvGrpSpPr>
                <p:cNvPr id="3385" name="Google Shape;3385;p46"/>
                <p:cNvGrpSpPr/>
                <p:nvPr/>
              </p:nvGrpSpPr>
              <p:grpSpPr>
                <a:xfrm>
                  <a:off x="4293062" y="659800"/>
                  <a:ext cx="278938" cy="273600"/>
                  <a:chOff x="8629537" y="806525"/>
                  <a:chExt cx="278938" cy="273600"/>
                </a:xfrm>
              </p:grpSpPr>
              <p:pic>
                <p:nvPicPr>
                  <p:cNvPr id="3386" name="Google Shape;3386;p46"/>
                  <p:cNvPicPr preferRelativeResize="0"/>
                  <p:nvPr/>
                </p:nvPicPr>
                <p:blipFill>
                  <a:blip r:embed="rId11">
                    <a:alphaModFix/>
                  </a:blip>
                  <a:stretch>
                    <a:fillRect/>
                  </a:stretch>
                </p:blipFill>
                <p:spPr>
                  <a:xfrm>
                    <a:off x="8629537" y="806525"/>
                    <a:ext cx="278938" cy="273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3387" name="Google Shape;3387;p46"/>
                  <p:cNvSpPr/>
                  <p:nvPr/>
                </p:nvSpPr>
                <p:spPr>
                  <a:xfrm>
                    <a:off x="8690400" y="871325"/>
                    <a:ext cx="154800" cy="1440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/>
                      </a:gs>
                      <a:gs pos="50000">
                        <a:srgbClr val="20124D"/>
                      </a:gs>
                      <a:gs pos="100000">
                        <a:srgbClr val="9900FF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800">
                      <a:solidFill>
                        <a:srgbClr val="EFEFEF"/>
                      </a:solidFill>
                    </a:endParaRPr>
                  </a:p>
                </p:txBody>
              </p:sp>
            </p:grpSp>
            <p:sp>
              <p:nvSpPr>
                <p:cNvPr id="3388" name="Google Shape;3388;p46"/>
                <p:cNvSpPr txBox="1"/>
                <p:nvPr/>
              </p:nvSpPr>
              <p:spPr>
                <a:xfrm>
                  <a:off x="4260025" y="673200"/>
                  <a:ext cx="345000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" sz="600">
                      <a:solidFill>
                        <a:srgbClr val="F3F3F3"/>
                      </a:solidFill>
                      <a:latin typeface="Permanent Marker"/>
                      <a:ea typeface="Permanent Marker"/>
                      <a:cs typeface="Permanent Marker"/>
                      <a:sym typeface="Permanent Marker"/>
                    </a:rPr>
                    <a:t>10</a:t>
                  </a:r>
                  <a:endParaRPr b="1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sp>
            <p:nvSpPr>
              <p:cNvPr id="3389" name="Google Shape;3389;p46"/>
              <p:cNvSpPr/>
              <p:nvPr/>
            </p:nvSpPr>
            <p:spPr>
              <a:xfrm>
                <a:off x="1668025" y="1868026"/>
                <a:ext cx="179121" cy="181705"/>
              </a:xfrm>
              <a:custGeom>
                <a:rect b="b" l="l" r="r" t="t"/>
                <a:pathLst>
                  <a:path extrusionOk="0" h="4556" w="5627">
                    <a:moveTo>
                      <a:pt x="5627" y="0"/>
                    </a:moveTo>
                    <a:cubicBezTo>
                      <a:pt x="4689" y="759"/>
                      <a:pt x="938" y="3797"/>
                      <a:pt x="0" y="4556"/>
                    </a:cubicBezTo>
                  </a:path>
                </a:pathLst>
              </a:custGeom>
              <a:noFill/>
              <a:ln cap="flat" cmpd="sng" w="38100">
                <a:solidFill>
                  <a:srgbClr val="FFFF00"/>
                </a:solidFill>
                <a:prstDash val="dot"/>
                <a:round/>
                <a:headEnd len="med" w="med" type="none"/>
                <a:tailEnd len="med" w="med" type="none"/>
              </a:ln>
            </p:spPr>
          </p:sp>
          <p:sp>
            <p:nvSpPr>
              <p:cNvPr id="3390" name="Google Shape;3390;p46"/>
              <p:cNvSpPr/>
              <p:nvPr/>
            </p:nvSpPr>
            <p:spPr>
              <a:xfrm>
                <a:off x="1730399" y="2177150"/>
                <a:ext cx="594127" cy="482339"/>
              </a:xfrm>
              <a:custGeom>
                <a:rect b="b" l="l" r="r" t="t"/>
                <a:pathLst>
                  <a:path extrusionOk="0" h="22776" w="25826">
                    <a:moveTo>
                      <a:pt x="0" y="0"/>
                    </a:moveTo>
                    <a:cubicBezTo>
                      <a:pt x="4243" y="2099"/>
                      <a:pt x="23088" y="8798"/>
                      <a:pt x="25455" y="12594"/>
                    </a:cubicBezTo>
                    <a:cubicBezTo>
                      <a:pt x="27822" y="16390"/>
                      <a:pt x="16077" y="21079"/>
                      <a:pt x="14201" y="22776"/>
                    </a:cubicBezTo>
                  </a:path>
                </a:pathLst>
              </a:custGeom>
              <a:noFill/>
              <a:ln cap="flat" cmpd="sng" w="38100">
                <a:solidFill>
                  <a:srgbClr val="FFFF00"/>
                </a:solidFill>
                <a:prstDash val="dot"/>
                <a:round/>
                <a:headEnd len="med" w="med" type="none"/>
                <a:tailEnd len="med" w="med" type="none"/>
              </a:ln>
            </p:spPr>
          </p:sp>
          <p:sp>
            <p:nvSpPr>
              <p:cNvPr id="3391" name="Google Shape;3391;p46"/>
              <p:cNvSpPr/>
              <p:nvPr/>
            </p:nvSpPr>
            <p:spPr>
              <a:xfrm>
                <a:off x="1319675" y="2776215"/>
                <a:ext cx="468925" cy="305275"/>
              </a:xfrm>
              <a:custGeom>
                <a:rect b="b" l="l" r="r" t="t"/>
                <a:pathLst>
                  <a:path extrusionOk="0" h="12211" w="18757">
                    <a:moveTo>
                      <a:pt x="18757" y="153"/>
                    </a:moveTo>
                    <a:cubicBezTo>
                      <a:pt x="16212" y="332"/>
                      <a:pt x="6610" y="-785"/>
                      <a:pt x="3484" y="1225"/>
                    </a:cubicBezTo>
                    <a:cubicBezTo>
                      <a:pt x="358" y="3235"/>
                      <a:pt x="581" y="10380"/>
                      <a:pt x="0" y="12211"/>
                    </a:cubicBezTo>
                  </a:path>
                </a:pathLst>
              </a:custGeom>
              <a:noFill/>
              <a:ln cap="flat" cmpd="sng" w="38100">
                <a:solidFill>
                  <a:srgbClr val="FFFF00"/>
                </a:solidFill>
                <a:prstDash val="dot"/>
                <a:round/>
                <a:headEnd len="med" w="med" type="none"/>
                <a:tailEnd len="med" w="med" type="none"/>
              </a:ln>
            </p:spPr>
          </p:sp>
          <p:grpSp>
            <p:nvGrpSpPr>
              <p:cNvPr id="3392" name="Google Shape;3392;p46"/>
              <p:cNvGrpSpPr/>
              <p:nvPr/>
            </p:nvGrpSpPr>
            <p:grpSpPr>
              <a:xfrm>
                <a:off x="6010225" y="3549212"/>
                <a:ext cx="345000" cy="287000"/>
                <a:chOff x="4260025" y="659800"/>
                <a:chExt cx="345000" cy="287000"/>
              </a:xfrm>
            </p:grpSpPr>
            <p:grpSp>
              <p:nvGrpSpPr>
                <p:cNvPr id="3393" name="Google Shape;3393;p46"/>
                <p:cNvGrpSpPr/>
                <p:nvPr/>
              </p:nvGrpSpPr>
              <p:grpSpPr>
                <a:xfrm>
                  <a:off x="4293062" y="659800"/>
                  <a:ext cx="278938" cy="273600"/>
                  <a:chOff x="8629537" y="806525"/>
                  <a:chExt cx="278938" cy="273600"/>
                </a:xfrm>
              </p:grpSpPr>
              <p:pic>
                <p:nvPicPr>
                  <p:cNvPr id="3394" name="Google Shape;3394;p46"/>
                  <p:cNvPicPr preferRelativeResize="0"/>
                  <p:nvPr/>
                </p:nvPicPr>
                <p:blipFill>
                  <a:blip r:embed="rId11">
                    <a:alphaModFix/>
                  </a:blip>
                  <a:stretch>
                    <a:fillRect/>
                  </a:stretch>
                </p:blipFill>
                <p:spPr>
                  <a:xfrm>
                    <a:off x="8629537" y="806525"/>
                    <a:ext cx="278938" cy="273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3395" name="Google Shape;3395;p46"/>
                  <p:cNvSpPr/>
                  <p:nvPr/>
                </p:nvSpPr>
                <p:spPr>
                  <a:xfrm>
                    <a:off x="8690400" y="871325"/>
                    <a:ext cx="154800" cy="1440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/>
                      </a:gs>
                      <a:gs pos="50000">
                        <a:srgbClr val="20124D"/>
                      </a:gs>
                      <a:gs pos="100000">
                        <a:srgbClr val="9900FF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800">
                      <a:solidFill>
                        <a:srgbClr val="EFEFEF"/>
                      </a:solidFill>
                    </a:endParaRPr>
                  </a:p>
                </p:txBody>
              </p:sp>
            </p:grpSp>
            <p:sp>
              <p:nvSpPr>
                <p:cNvPr id="3396" name="Google Shape;3396;p46"/>
                <p:cNvSpPr txBox="1"/>
                <p:nvPr/>
              </p:nvSpPr>
              <p:spPr>
                <a:xfrm>
                  <a:off x="4260025" y="673200"/>
                  <a:ext cx="345000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" sz="600">
                      <a:solidFill>
                        <a:srgbClr val="F3F3F3"/>
                      </a:solidFill>
                      <a:latin typeface="Permanent Marker"/>
                      <a:ea typeface="Permanent Marker"/>
                      <a:cs typeface="Permanent Marker"/>
                      <a:sym typeface="Permanent Marker"/>
                    </a:rPr>
                    <a:t>9</a:t>
                  </a:r>
                  <a:endParaRPr b="1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sp>
            <p:nvSpPr>
              <p:cNvPr id="3397" name="Google Shape;3397;p46"/>
              <p:cNvSpPr/>
              <p:nvPr/>
            </p:nvSpPr>
            <p:spPr>
              <a:xfrm>
                <a:off x="1507250" y="3348875"/>
                <a:ext cx="594122" cy="382186"/>
              </a:xfrm>
              <a:custGeom>
                <a:rect b="b" l="l" r="r" t="t"/>
                <a:pathLst>
                  <a:path extrusionOk="0" h="16561" w="25188">
                    <a:moveTo>
                      <a:pt x="0" y="0"/>
                    </a:moveTo>
                    <a:cubicBezTo>
                      <a:pt x="1206" y="2635"/>
                      <a:pt x="3037" y="13487"/>
                      <a:pt x="7235" y="15809"/>
                    </a:cubicBezTo>
                    <a:cubicBezTo>
                      <a:pt x="11433" y="18131"/>
                      <a:pt x="22196" y="14246"/>
                      <a:pt x="25188" y="13933"/>
                    </a:cubicBezTo>
                  </a:path>
                </a:pathLst>
              </a:custGeom>
              <a:noFill/>
              <a:ln cap="flat" cmpd="sng" w="38100">
                <a:solidFill>
                  <a:srgbClr val="FFFF00"/>
                </a:solidFill>
                <a:prstDash val="dot"/>
                <a:round/>
                <a:headEnd len="med" w="med" type="none"/>
                <a:tailEnd len="med" w="med" type="none"/>
              </a:ln>
            </p:spPr>
          </p:sp>
          <p:sp>
            <p:nvSpPr>
              <p:cNvPr id="3398" name="Google Shape;3398;p46"/>
              <p:cNvSpPr/>
              <p:nvPr/>
            </p:nvSpPr>
            <p:spPr>
              <a:xfrm>
                <a:off x="2391500" y="3604000"/>
                <a:ext cx="568375" cy="622982"/>
              </a:xfrm>
              <a:custGeom>
                <a:rect b="b" l="l" r="r" t="t"/>
                <a:pathLst>
                  <a:path extrusionOk="0" h="23313" w="22735">
                    <a:moveTo>
                      <a:pt x="0" y="0"/>
                    </a:moveTo>
                    <a:cubicBezTo>
                      <a:pt x="3662" y="893"/>
                      <a:pt x="19070" y="1474"/>
                      <a:pt x="21973" y="5359"/>
                    </a:cubicBezTo>
                    <a:cubicBezTo>
                      <a:pt x="24876" y="9245"/>
                      <a:pt x="18176" y="20321"/>
                      <a:pt x="17417" y="23313"/>
                    </a:cubicBezTo>
                  </a:path>
                </a:pathLst>
              </a:custGeom>
              <a:noFill/>
              <a:ln cap="flat" cmpd="sng" w="38100">
                <a:solidFill>
                  <a:srgbClr val="FFFF00"/>
                </a:solidFill>
                <a:prstDash val="dot"/>
                <a:round/>
                <a:headEnd len="med" w="med" type="none"/>
                <a:tailEnd len="med" w="med" type="none"/>
              </a:ln>
            </p:spPr>
          </p:sp>
          <p:sp>
            <p:nvSpPr>
              <p:cNvPr id="3399" name="Google Shape;3399;p46"/>
              <p:cNvSpPr/>
              <p:nvPr/>
            </p:nvSpPr>
            <p:spPr>
              <a:xfrm>
                <a:off x="2880525" y="4066225"/>
                <a:ext cx="1085225" cy="301450"/>
              </a:xfrm>
              <a:custGeom>
                <a:rect b="b" l="l" r="r" t="t"/>
                <a:pathLst>
                  <a:path extrusionOk="0" h="12058" w="43409">
                    <a:moveTo>
                      <a:pt x="0" y="12058"/>
                    </a:moveTo>
                    <a:cubicBezTo>
                      <a:pt x="1742" y="11344"/>
                      <a:pt x="5448" y="8620"/>
                      <a:pt x="10450" y="7771"/>
                    </a:cubicBezTo>
                    <a:cubicBezTo>
                      <a:pt x="15452" y="6923"/>
                      <a:pt x="24518" y="8262"/>
                      <a:pt x="30011" y="6967"/>
                    </a:cubicBezTo>
                    <a:cubicBezTo>
                      <a:pt x="35504" y="5672"/>
                      <a:pt x="41176" y="1161"/>
                      <a:pt x="43409" y="0"/>
                    </a:cubicBezTo>
                  </a:path>
                </a:pathLst>
              </a:custGeom>
              <a:noFill/>
              <a:ln cap="flat" cmpd="sng" w="38100">
                <a:solidFill>
                  <a:srgbClr val="FFFF00"/>
                </a:solidFill>
                <a:prstDash val="dot"/>
                <a:round/>
                <a:headEnd len="med" w="med" type="none"/>
                <a:tailEnd len="med" w="med" type="none"/>
              </a:ln>
            </p:spPr>
          </p:sp>
          <p:sp>
            <p:nvSpPr>
              <p:cNvPr id="3400" name="Google Shape;3400;p46"/>
              <p:cNvSpPr/>
              <p:nvPr/>
            </p:nvSpPr>
            <p:spPr>
              <a:xfrm>
                <a:off x="4193500" y="3965750"/>
                <a:ext cx="1138825" cy="388450"/>
              </a:xfrm>
              <a:custGeom>
                <a:rect b="b" l="l" r="r" t="t"/>
                <a:pathLst>
                  <a:path extrusionOk="0" h="15538" w="45553">
                    <a:moveTo>
                      <a:pt x="0" y="0"/>
                    </a:moveTo>
                    <a:cubicBezTo>
                      <a:pt x="3216" y="2546"/>
                      <a:pt x="11701" y="13710"/>
                      <a:pt x="19293" y="15273"/>
                    </a:cubicBezTo>
                    <a:cubicBezTo>
                      <a:pt x="26885" y="16836"/>
                      <a:pt x="41176" y="10361"/>
                      <a:pt x="45553" y="9378"/>
                    </a:cubicBezTo>
                  </a:path>
                </a:pathLst>
              </a:custGeom>
              <a:noFill/>
              <a:ln cap="flat" cmpd="sng" w="38100">
                <a:solidFill>
                  <a:srgbClr val="FFFF00"/>
                </a:solidFill>
                <a:prstDash val="dot"/>
                <a:round/>
                <a:headEnd len="med" w="med" type="none"/>
                <a:tailEnd len="med" w="med" type="none"/>
              </a:ln>
            </p:spPr>
          </p:sp>
          <p:sp>
            <p:nvSpPr>
              <p:cNvPr id="3401" name="Google Shape;3401;p46"/>
              <p:cNvSpPr/>
              <p:nvPr/>
            </p:nvSpPr>
            <p:spPr>
              <a:xfrm>
                <a:off x="5584875" y="3744674"/>
                <a:ext cx="491404" cy="301459"/>
              </a:xfrm>
              <a:custGeom>
                <a:rect b="b" l="l" r="r" t="t"/>
                <a:pathLst>
                  <a:path extrusionOk="0" h="10451" w="21972">
                    <a:moveTo>
                      <a:pt x="0" y="10451"/>
                    </a:moveTo>
                    <a:cubicBezTo>
                      <a:pt x="3662" y="8709"/>
                      <a:pt x="18310" y="1742"/>
                      <a:pt x="21972" y="0"/>
                    </a:cubicBezTo>
                  </a:path>
                </a:pathLst>
              </a:custGeom>
              <a:noFill/>
              <a:ln cap="flat" cmpd="sng" w="38100">
                <a:solidFill>
                  <a:srgbClr val="FFFF00"/>
                </a:solidFill>
                <a:prstDash val="dot"/>
                <a:round/>
                <a:headEnd len="med" w="med" type="none"/>
                <a:tailEnd len="med" w="med" type="none"/>
              </a:ln>
            </p:spPr>
          </p:sp>
          <p:sp>
            <p:nvSpPr>
              <p:cNvPr id="3402" name="Google Shape;3402;p46"/>
              <p:cNvSpPr/>
              <p:nvPr/>
            </p:nvSpPr>
            <p:spPr>
              <a:xfrm>
                <a:off x="6330450" y="3664300"/>
                <a:ext cx="690000" cy="221500"/>
              </a:xfrm>
              <a:custGeom>
                <a:rect b="b" l="l" r="r" t="t"/>
                <a:pathLst>
                  <a:path extrusionOk="0" h="8860" w="27600">
                    <a:moveTo>
                      <a:pt x="0" y="804"/>
                    </a:moveTo>
                    <a:cubicBezTo>
                      <a:pt x="1787" y="2144"/>
                      <a:pt x="6119" y="8977"/>
                      <a:pt x="10719" y="8843"/>
                    </a:cubicBezTo>
                    <a:cubicBezTo>
                      <a:pt x="15319" y="8709"/>
                      <a:pt x="24787" y="1474"/>
                      <a:pt x="27600" y="0"/>
                    </a:cubicBezTo>
                  </a:path>
                </a:pathLst>
              </a:custGeom>
              <a:noFill/>
              <a:ln cap="flat" cmpd="sng" w="38100">
                <a:solidFill>
                  <a:srgbClr val="FFFF00"/>
                </a:solidFill>
                <a:prstDash val="dot"/>
                <a:round/>
                <a:headEnd len="med" w="med" type="none"/>
                <a:tailEnd len="med" w="med" type="none"/>
              </a:ln>
            </p:spPr>
          </p:sp>
          <p:sp>
            <p:nvSpPr>
              <p:cNvPr id="3403" name="Google Shape;3403;p46"/>
              <p:cNvSpPr txBox="1"/>
              <p:nvPr/>
            </p:nvSpPr>
            <p:spPr>
              <a:xfrm>
                <a:off x="3066075" y="2049825"/>
                <a:ext cx="2815500" cy="6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>
                    <a:solidFill>
                      <a:srgbClr val="D4D2D0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CHAPTER 1</a:t>
                </a:r>
                <a:endParaRPr b="1">
                  <a:solidFill>
                    <a:srgbClr val="D4D2D0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>
                  <a:solidFill>
                    <a:srgbClr val="D4D2D0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>
                    <a:solidFill>
                      <a:srgbClr val="D4D2D0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마왕의 성</a:t>
                </a:r>
                <a:endParaRPr b="1">
                  <a:solidFill>
                    <a:srgbClr val="D4D2D0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sp>
          <p:nvSpPr>
            <p:cNvPr id="3404" name="Google Shape;3404;p46"/>
            <p:cNvSpPr/>
            <p:nvPr/>
          </p:nvSpPr>
          <p:spPr>
            <a:xfrm>
              <a:off x="1835500" y="1627825"/>
              <a:ext cx="308100" cy="308100"/>
            </a:xfrm>
            <a:prstGeom prst="ellipse">
              <a:avLst/>
            </a:prstGeom>
            <a:gradFill>
              <a:gsLst>
                <a:gs pos="0">
                  <a:srgbClr val="FFFF00"/>
                </a:gs>
                <a:gs pos="50000">
                  <a:srgbClr val="FFFFFF">
                    <a:alpha val="0"/>
                  </a:srgbClr>
                </a:gs>
                <a:gs pos="100000">
                  <a:srgbClr val="FFFF00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405" name="Google Shape;3405;p4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764800" y="1137550"/>
              <a:ext cx="5030850" cy="4005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06" name="Google Shape;3406;p46"/>
            <p:cNvSpPr txBox="1"/>
            <p:nvPr/>
          </p:nvSpPr>
          <p:spPr>
            <a:xfrm>
              <a:off x="4872475" y="1619775"/>
              <a:ext cx="2815500" cy="52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D4D2D0"/>
                  </a:solidFill>
                  <a:latin typeface="Gungsuh"/>
                  <a:ea typeface="Gungsuh"/>
                  <a:cs typeface="Gungsuh"/>
                  <a:sym typeface="Gungsuh"/>
                </a:rPr>
                <a:t>이변</a:t>
              </a:r>
              <a:endParaRPr b="1" sz="1200">
                <a:solidFill>
                  <a:srgbClr val="D4D2D0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00">
                <a:solidFill>
                  <a:srgbClr val="D4D2D0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4D2D0"/>
                  </a:solidFill>
                  <a:latin typeface="Gungsuh"/>
                  <a:ea typeface="Gungsuh"/>
                  <a:cs typeface="Gungsuh"/>
                  <a:sym typeface="Gungsuh"/>
                </a:rPr>
                <a:t>( 추천      100 )</a:t>
              </a:r>
              <a:endParaRPr b="1" sz="600">
                <a:solidFill>
                  <a:srgbClr val="D4D2D0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3407" name="Google Shape;3407;p4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7152147" y="4032525"/>
              <a:ext cx="1211215" cy="368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08" name="Google Shape;3408;p46"/>
            <p:cNvSpPr/>
            <p:nvPr/>
          </p:nvSpPr>
          <p:spPr>
            <a:xfrm>
              <a:off x="4273900" y="2113225"/>
              <a:ext cx="4046100" cy="18525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46"/>
            <p:cNvSpPr/>
            <p:nvPr/>
          </p:nvSpPr>
          <p:spPr>
            <a:xfrm>
              <a:off x="6345500" y="2157025"/>
              <a:ext cx="1941000" cy="17601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46"/>
            <p:cNvSpPr/>
            <p:nvPr/>
          </p:nvSpPr>
          <p:spPr>
            <a:xfrm>
              <a:off x="4322450" y="2157025"/>
              <a:ext cx="1941000" cy="17601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11" name="Google Shape;3411;p46"/>
            <p:cNvGrpSpPr/>
            <p:nvPr/>
          </p:nvGrpSpPr>
          <p:grpSpPr>
            <a:xfrm>
              <a:off x="8121253" y="2177150"/>
              <a:ext cx="165257" cy="1733237"/>
              <a:chOff x="4700325" y="337912"/>
              <a:chExt cx="223200" cy="2287800"/>
            </a:xfrm>
          </p:grpSpPr>
          <p:sp>
            <p:nvSpPr>
              <p:cNvPr id="3412" name="Google Shape;3412;p46"/>
              <p:cNvSpPr txBox="1"/>
              <p:nvPr/>
            </p:nvSpPr>
            <p:spPr>
              <a:xfrm rot="5400000">
                <a:off x="4703775" y="409550"/>
                <a:ext cx="216300" cy="164400"/>
              </a:xfrm>
              <a:prstGeom prst="rect">
                <a:avLst/>
              </a:prstGeom>
              <a:gradFill>
                <a:gsLst>
                  <a:gs pos="0">
                    <a:srgbClr val="999999"/>
                  </a:gs>
                  <a:gs pos="49000">
                    <a:srgbClr val="FFFFFF">
                      <a:alpha val="0"/>
                    </a:srgbClr>
                  </a:gs>
                  <a:gs pos="100000">
                    <a:srgbClr val="999999"/>
                  </a:gs>
                </a:gsLst>
                <a:lin ang="5400700" scaled="0"/>
              </a:gradFill>
              <a:ln cap="flat" cmpd="sng" w="38100">
                <a:solidFill>
                  <a:srgbClr val="F3F3F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7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3413" name="Google Shape;3413;p46"/>
              <p:cNvSpPr txBox="1"/>
              <p:nvPr/>
            </p:nvSpPr>
            <p:spPr>
              <a:xfrm rot="5400000">
                <a:off x="3668025" y="1370212"/>
                <a:ext cx="2287800" cy="2232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7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sp>
          <p:nvSpPr>
            <p:cNvPr id="3414" name="Google Shape;3414;p46"/>
            <p:cNvSpPr txBox="1"/>
            <p:nvPr/>
          </p:nvSpPr>
          <p:spPr>
            <a:xfrm>
              <a:off x="6363950" y="2177150"/>
              <a:ext cx="1757400" cy="17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마왕의 명을 받아 북쪽 영지를</a:t>
              </a:r>
              <a:endParaRPr sz="8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다스리고 있는  마족 [말랑이왕]. </a:t>
              </a:r>
              <a:endParaRPr sz="8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영주성에서 한가로이 시간을 </a:t>
              </a:r>
              <a:endParaRPr sz="8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보내고 있던 중 [말랑이왕] 이 </a:t>
              </a:r>
              <a:endParaRPr sz="8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관리하는  던전 쪽으로 알 수 없는 </a:t>
              </a:r>
              <a:endParaRPr sz="8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빛이 날아온다.</a:t>
              </a:r>
              <a:endParaRPr sz="8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잠시 뒤 던전을 관리하던 집사가</a:t>
              </a:r>
              <a:endParaRPr sz="8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grpSp>
          <p:nvGrpSpPr>
            <p:cNvPr id="3415" name="Google Shape;3415;p46"/>
            <p:cNvGrpSpPr/>
            <p:nvPr/>
          </p:nvGrpSpPr>
          <p:grpSpPr>
            <a:xfrm>
              <a:off x="4855899" y="3647051"/>
              <a:ext cx="790001" cy="213051"/>
              <a:chOff x="1671138" y="3378075"/>
              <a:chExt cx="790001" cy="308100"/>
            </a:xfrm>
          </p:grpSpPr>
          <p:pic>
            <p:nvPicPr>
              <p:cNvPr id="3416" name="Google Shape;3416;p46"/>
              <p:cNvPicPr preferRelativeResize="0"/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1671138" y="3378075"/>
                <a:ext cx="790001" cy="308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17" name="Google Shape;3417;p46"/>
              <p:cNvPicPr preferRelativeResize="0"/>
              <p:nvPr/>
            </p:nvPicPr>
            <p:blipFill>
              <a:blip r:embed="rId15">
                <a:alphaModFix/>
              </a:blip>
              <a:stretch>
                <a:fillRect/>
              </a:stretch>
            </p:blipFill>
            <p:spPr>
              <a:xfrm>
                <a:off x="1779246" y="3455074"/>
                <a:ext cx="164100" cy="15411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418" name="Google Shape;3418;p46"/>
            <p:cNvSpPr txBox="1"/>
            <p:nvPr/>
          </p:nvSpPr>
          <p:spPr>
            <a:xfrm>
              <a:off x="4346300" y="2201050"/>
              <a:ext cx="1893300" cy="2568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23000">
                  <a:srgbClr val="434343"/>
                </a:gs>
                <a:gs pos="50000">
                  <a:srgbClr val="000000"/>
                </a:gs>
                <a:gs pos="75000">
                  <a:srgbClr val="434343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[ 하급 ]  말랑이왕         </a:t>
              </a:r>
              <a:r>
                <a:rPr lang="ko" sz="1000">
                  <a:solidFill>
                    <a:srgbClr val="D9D9D9"/>
                  </a:solidFill>
                  <a:latin typeface="Permanent Marker"/>
                  <a:ea typeface="Permanent Marker"/>
                  <a:cs typeface="Permanent Marker"/>
                  <a:sym typeface="Permanent Marker"/>
                </a:rPr>
                <a:t>300</a:t>
              </a:r>
              <a:endParaRPr sz="1000">
                <a:solidFill>
                  <a:srgbClr val="D9D9D9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  <p:sp>
          <p:nvSpPr>
            <p:cNvPr id="3419" name="Google Shape;3419;p46"/>
            <p:cNvSpPr txBox="1"/>
            <p:nvPr/>
          </p:nvSpPr>
          <p:spPr>
            <a:xfrm>
              <a:off x="5092250" y="3679200"/>
              <a:ext cx="599100" cy="180900"/>
            </a:xfrm>
            <a:prstGeom prst="rect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자세히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3420" name="Google Shape;3420;p4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719225" y="2249100"/>
              <a:ext cx="115225" cy="16752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421" name="Google Shape;3421;p46"/>
            <p:cNvGrpSpPr/>
            <p:nvPr/>
          </p:nvGrpSpPr>
          <p:grpSpPr>
            <a:xfrm>
              <a:off x="4811629" y="2634925"/>
              <a:ext cx="1407547" cy="914354"/>
              <a:chOff x="4124988" y="2468720"/>
              <a:chExt cx="1646832" cy="1028404"/>
            </a:xfrm>
          </p:grpSpPr>
          <p:sp>
            <p:nvSpPr>
              <p:cNvPr id="3422" name="Google Shape;3422;p46"/>
              <p:cNvSpPr txBox="1"/>
              <p:nvPr/>
            </p:nvSpPr>
            <p:spPr>
              <a:xfrm>
                <a:off x="4124997" y="2740089"/>
                <a:ext cx="703800" cy="1992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물리 공격력</a:t>
                </a:r>
                <a:endParaRPr b="1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3423" name="Google Shape;3423;p46"/>
              <p:cNvSpPr txBox="1"/>
              <p:nvPr/>
            </p:nvSpPr>
            <p:spPr>
              <a:xfrm>
                <a:off x="5010365" y="2738215"/>
                <a:ext cx="703800" cy="1992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마법 공격력</a:t>
                </a:r>
                <a:endParaRPr b="1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3424" name="Google Shape;3424;p46"/>
              <p:cNvSpPr txBox="1"/>
              <p:nvPr/>
            </p:nvSpPr>
            <p:spPr>
              <a:xfrm>
                <a:off x="4124988" y="3014116"/>
                <a:ext cx="703800" cy="1992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물리 방어력</a:t>
                </a:r>
                <a:endParaRPr b="1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3425" name="Google Shape;3425;p46"/>
              <p:cNvSpPr txBox="1"/>
              <p:nvPr/>
            </p:nvSpPr>
            <p:spPr>
              <a:xfrm>
                <a:off x="5010356" y="3014904"/>
                <a:ext cx="703800" cy="1992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마법 방어력</a:t>
                </a:r>
                <a:endParaRPr b="1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3426" name="Google Shape;3426;p46"/>
              <p:cNvSpPr txBox="1"/>
              <p:nvPr/>
            </p:nvSpPr>
            <p:spPr>
              <a:xfrm>
                <a:off x="5010365" y="3297924"/>
                <a:ext cx="703800" cy="1992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공격속도</a:t>
                </a:r>
                <a:endParaRPr b="1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3427" name="Google Shape;3427;p46"/>
              <p:cNvSpPr txBox="1"/>
              <p:nvPr/>
            </p:nvSpPr>
            <p:spPr>
              <a:xfrm>
                <a:off x="4124997" y="3297615"/>
                <a:ext cx="703800" cy="1992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이동속도</a:t>
                </a:r>
                <a:endParaRPr b="1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3428" name="Google Shape;3428;p46"/>
              <p:cNvSpPr txBox="1"/>
              <p:nvPr/>
            </p:nvSpPr>
            <p:spPr>
              <a:xfrm>
                <a:off x="4124988" y="2483500"/>
                <a:ext cx="703800" cy="1992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체력</a:t>
                </a:r>
                <a:endParaRPr b="1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3429" name="Google Shape;3429;p46"/>
              <p:cNvSpPr txBox="1"/>
              <p:nvPr/>
            </p:nvSpPr>
            <p:spPr>
              <a:xfrm>
                <a:off x="5010356" y="2485065"/>
                <a:ext cx="703800" cy="1992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마력</a:t>
                </a:r>
                <a:endParaRPr b="1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3430" name="Google Shape;3430;p46"/>
              <p:cNvSpPr txBox="1"/>
              <p:nvPr/>
            </p:nvSpPr>
            <p:spPr>
              <a:xfrm>
                <a:off x="4703329" y="2468720"/>
                <a:ext cx="403800" cy="19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EFEFEF"/>
                    </a:solidFill>
                  </a:rPr>
                  <a:t>10</a:t>
                </a:r>
                <a:endParaRPr b="1" sz="600">
                  <a:solidFill>
                    <a:srgbClr val="EFEFEF"/>
                  </a:solidFill>
                </a:endParaRPr>
              </a:p>
            </p:txBody>
          </p:sp>
          <p:sp>
            <p:nvSpPr>
              <p:cNvPr id="3431" name="Google Shape;3431;p46"/>
              <p:cNvSpPr txBox="1"/>
              <p:nvPr/>
            </p:nvSpPr>
            <p:spPr>
              <a:xfrm>
                <a:off x="5573519" y="3297924"/>
                <a:ext cx="198300" cy="19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EFEFEF"/>
                    </a:solidFill>
                  </a:rPr>
                  <a:t>1</a:t>
                </a:r>
                <a:endParaRPr b="1" sz="600">
                  <a:solidFill>
                    <a:srgbClr val="EFEFEF"/>
                  </a:solidFill>
                </a:endParaRPr>
              </a:p>
            </p:txBody>
          </p:sp>
          <p:sp>
            <p:nvSpPr>
              <p:cNvPr id="3432" name="Google Shape;3432;p46"/>
              <p:cNvSpPr txBox="1"/>
              <p:nvPr/>
            </p:nvSpPr>
            <p:spPr>
              <a:xfrm>
                <a:off x="5573519" y="3019098"/>
                <a:ext cx="198300" cy="19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EFEFEF"/>
                    </a:solidFill>
                  </a:rPr>
                  <a:t>1</a:t>
                </a:r>
                <a:endParaRPr b="1" sz="600">
                  <a:solidFill>
                    <a:srgbClr val="EFEFEF"/>
                  </a:solidFill>
                </a:endParaRPr>
              </a:p>
            </p:txBody>
          </p:sp>
          <p:sp>
            <p:nvSpPr>
              <p:cNvPr id="3433" name="Google Shape;3433;p46"/>
              <p:cNvSpPr txBox="1"/>
              <p:nvPr/>
            </p:nvSpPr>
            <p:spPr>
              <a:xfrm>
                <a:off x="4749696" y="3297924"/>
                <a:ext cx="198300" cy="19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EFEFEF"/>
                    </a:solidFill>
                  </a:rPr>
                  <a:t>1</a:t>
                </a:r>
                <a:endParaRPr b="1" sz="600">
                  <a:solidFill>
                    <a:srgbClr val="EFEFEF"/>
                  </a:solidFill>
                </a:endParaRPr>
              </a:p>
            </p:txBody>
          </p:sp>
        </p:grpSp>
        <p:sp>
          <p:nvSpPr>
            <p:cNvPr id="3434" name="Google Shape;3434;p46"/>
            <p:cNvSpPr txBox="1"/>
            <p:nvPr/>
          </p:nvSpPr>
          <p:spPr>
            <a:xfrm>
              <a:off x="7217400" y="4062675"/>
              <a:ext cx="11220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출정</a:t>
              </a:r>
              <a:endParaRPr b="1" sz="12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3435" name="Google Shape;3435;p46"/>
          <p:cNvSpPr txBox="1"/>
          <p:nvPr>
            <p:ph type="title"/>
          </p:nvPr>
        </p:nvSpPr>
        <p:spPr>
          <a:xfrm>
            <a:off x="311700" y="16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약탈 -&gt; 캠페인</a:t>
            </a:r>
            <a:endParaRPr sz="1800"/>
          </a:p>
        </p:txBody>
      </p:sp>
      <p:sp>
        <p:nvSpPr>
          <p:cNvPr id="3436" name="Google Shape;3436;p46"/>
          <p:cNvSpPr/>
          <p:nvPr/>
        </p:nvSpPr>
        <p:spPr>
          <a:xfrm>
            <a:off x="7779800" y="4274400"/>
            <a:ext cx="341700" cy="273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7" name="Google Shape;3437;p46"/>
          <p:cNvGrpSpPr/>
          <p:nvPr/>
        </p:nvGrpSpPr>
        <p:grpSpPr>
          <a:xfrm>
            <a:off x="4327484" y="3465675"/>
            <a:ext cx="489027" cy="133844"/>
            <a:chOff x="2586100" y="3362798"/>
            <a:chExt cx="1287929" cy="324000"/>
          </a:xfrm>
        </p:grpSpPr>
        <p:sp>
          <p:nvSpPr>
            <p:cNvPr id="3438" name="Google Shape;3438;p46"/>
            <p:cNvSpPr/>
            <p:nvPr/>
          </p:nvSpPr>
          <p:spPr>
            <a:xfrm>
              <a:off x="2586100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46"/>
            <p:cNvSpPr/>
            <p:nvPr/>
          </p:nvSpPr>
          <p:spPr>
            <a:xfrm>
              <a:off x="2908257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46"/>
            <p:cNvSpPr/>
            <p:nvPr/>
          </p:nvSpPr>
          <p:spPr>
            <a:xfrm>
              <a:off x="3231542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46"/>
            <p:cNvSpPr/>
            <p:nvPr/>
          </p:nvSpPr>
          <p:spPr>
            <a:xfrm>
              <a:off x="3550629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42" name="Google Shape;3442;p4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992826" y="2509900"/>
            <a:ext cx="1123200" cy="11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3" name="Google Shape;3443;p4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327475" y="3481200"/>
            <a:ext cx="122400" cy="1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4" name="Google Shape;3444;p4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449864" y="3475000"/>
            <a:ext cx="122400" cy="1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5" name="Google Shape;3445;p46"/>
          <p:cNvSpPr txBox="1"/>
          <p:nvPr/>
        </p:nvSpPr>
        <p:spPr>
          <a:xfrm>
            <a:off x="5305937" y="2877375"/>
            <a:ext cx="345000" cy="1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EFEFEF"/>
                </a:solidFill>
              </a:rPr>
              <a:t>15</a:t>
            </a:r>
            <a:endParaRPr b="1" sz="600">
              <a:solidFill>
                <a:srgbClr val="EFEFEF"/>
              </a:solidFill>
            </a:endParaRPr>
          </a:p>
        </p:txBody>
      </p:sp>
      <p:sp>
        <p:nvSpPr>
          <p:cNvPr id="3446" name="Google Shape;3446;p46"/>
          <p:cNvSpPr txBox="1"/>
          <p:nvPr/>
        </p:nvSpPr>
        <p:spPr>
          <a:xfrm>
            <a:off x="5305937" y="3111825"/>
            <a:ext cx="345000" cy="1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EFEFEF"/>
                </a:solidFill>
              </a:rPr>
              <a:t>10</a:t>
            </a:r>
            <a:endParaRPr b="1" sz="600">
              <a:solidFill>
                <a:srgbClr val="EFEFEF"/>
              </a:solidFill>
            </a:endParaRPr>
          </a:p>
        </p:txBody>
      </p:sp>
      <p:sp>
        <p:nvSpPr>
          <p:cNvPr id="3447" name="Google Shape;3447;p46"/>
          <p:cNvSpPr txBox="1"/>
          <p:nvPr/>
        </p:nvSpPr>
        <p:spPr>
          <a:xfrm>
            <a:off x="6008962" y="2634925"/>
            <a:ext cx="345000" cy="1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EFEFEF"/>
                </a:solidFill>
              </a:rPr>
              <a:t>9</a:t>
            </a:r>
            <a:endParaRPr b="1" sz="600">
              <a:solidFill>
                <a:srgbClr val="EFEFEF"/>
              </a:solidFill>
            </a:endParaRPr>
          </a:p>
        </p:txBody>
      </p:sp>
      <p:sp>
        <p:nvSpPr>
          <p:cNvPr id="3448" name="Google Shape;3448;p46"/>
          <p:cNvSpPr txBox="1"/>
          <p:nvPr/>
        </p:nvSpPr>
        <p:spPr>
          <a:xfrm>
            <a:off x="6008962" y="2877375"/>
            <a:ext cx="345000" cy="1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EFEFEF"/>
                </a:solidFill>
              </a:rPr>
              <a:t>8</a:t>
            </a:r>
            <a:endParaRPr b="1" sz="600">
              <a:solidFill>
                <a:srgbClr val="EFEFEF"/>
              </a:solidFill>
            </a:endParaRPr>
          </a:p>
        </p:txBody>
      </p:sp>
      <p:sp>
        <p:nvSpPr>
          <p:cNvPr id="3449" name="Google Shape;3449;p46"/>
          <p:cNvSpPr/>
          <p:nvPr/>
        </p:nvSpPr>
        <p:spPr>
          <a:xfrm>
            <a:off x="3014675" y="1058400"/>
            <a:ext cx="1721700" cy="572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0" name="Google Shape;3450;p46"/>
          <p:cNvSpPr/>
          <p:nvPr/>
        </p:nvSpPr>
        <p:spPr>
          <a:xfrm>
            <a:off x="4179425" y="2026113"/>
            <a:ext cx="2091600" cy="1875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1" name="Google Shape;3451;p46"/>
          <p:cNvSpPr/>
          <p:nvPr/>
        </p:nvSpPr>
        <p:spPr>
          <a:xfrm>
            <a:off x="7355400" y="2405100"/>
            <a:ext cx="654600" cy="333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2" name="Google Shape;3452;p46"/>
          <p:cNvSpPr txBox="1"/>
          <p:nvPr/>
        </p:nvSpPr>
        <p:spPr>
          <a:xfrm>
            <a:off x="4179425" y="1396025"/>
            <a:ext cx="418500" cy="1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  <a:latin typeface="Pinyon Script"/>
                <a:ea typeface="Pinyon Script"/>
                <a:cs typeface="Pinyon Script"/>
                <a:sym typeface="Pinyon Script"/>
              </a:rPr>
              <a:t>-10</a:t>
            </a:r>
            <a:endParaRPr sz="1000">
              <a:solidFill>
                <a:srgbClr val="FF0000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pic>
        <p:nvPicPr>
          <p:cNvPr id="3453" name="Google Shape;3453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31550" y="1928843"/>
            <a:ext cx="122400" cy="177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4" name="Google Shape;3454;p4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227873" y="4032525"/>
            <a:ext cx="1211215" cy="3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5" name="Google Shape;3455;p46"/>
          <p:cNvSpPr txBox="1"/>
          <p:nvPr/>
        </p:nvSpPr>
        <p:spPr>
          <a:xfrm>
            <a:off x="4282013" y="4062675"/>
            <a:ext cx="11220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rPr>
              <a:t>캐릭터 변경</a:t>
            </a:r>
            <a:endParaRPr b="1" sz="1200">
              <a:solidFill>
                <a:srgbClr val="F3F3F3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7"/>
          <p:cNvSpPr txBox="1"/>
          <p:nvPr>
            <p:ph type="title"/>
          </p:nvPr>
        </p:nvSpPr>
        <p:spPr>
          <a:xfrm>
            <a:off x="311700" y="16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약탈 -&gt; 캠페인</a:t>
            </a:r>
            <a:endParaRPr sz="1800"/>
          </a:p>
        </p:txBody>
      </p:sp>
      <p:sp>
        <p:nvSpPr>
          <p:cNvPr id="392" name="Google Shape;392;p17"/>
          <p:cNvSpPr/>
          <p:nvPr/>
        </p:nvSpPr>
        <p:spPr>
          <a:xfrm>
            <a:off x="5148475" y="3754625"/>
            <a:ext cx="341700" cy="273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17"/>
          <p:cNvGrpSpPr/>
          <p:nvPr/>
        </p:nvGrpSpPr>
        <p:grpSpPr>
          <a:xfrm>
            <a:off x="313198" y="997155"/>
            <a:ext cx="8482452" cy="4146345"/>
            <a:chOff x="313198" y="997155"/>
            <a:chExt cx="8482452" cy="4146345"/>
          </a:xfrm>
        </p:grpSpPr>
        <p:grpSp>
          <p:nvGrpSpPr>
            <p:cNvPr id="394" name="Google Shape;394;p17"/>
            <p:cNvGrpSpPr/>
            <p:nvPr/>
          </p:nvGrpSpPr>
          <p:grpSpPr>
            <a:xfrm>
              <a:off x="313198" y="997155"/>
              <a:ext cx="8316318" cy="3938700"/>
              <a:chOff x="313198" y="997155"/>
              <a:chExt cx="8316318" cy="3938700"/>
            </a:xfrm>
          </p:grpSpPr>
          <p:grpSp>
            <p:nvGrpSpPr>
              <p:cNvPr id="395" name="Google Shape;395;p17"/>
              <p:cNvGrpSpPr/>
              <p:nvPr/>
            </p:nvGrpSpPr>
            <p:grpSpPr>
              <a:xfrm>
                <a:off x="313198" y="997155"/>
                <a:ext cx="8316318" cy="3938700"/>
                <a:chOff x="313198" y="997155"/>
                <a:chExt cx="8316318" cy="3938700"/>
              </a:xfrm>
            </p:grpSpPr>
            <p:pic>
              <p:nvPicPr>
                <p:cNvPr id="396" name="Google Shape;396;p17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2460823" y="997155"/>
                  <a:ext cx="4195800" cy="3938700"/>
                </a:xfrm>
                <a:prstGeom prst="roundRect">
                  <a:avLst>
                    <a:gd fmla="val 8715" name="adj"/>
                  </a:avLst>
                </a:prstGeom>
                <a:noFill/>
                <a:ln>
                  <a:noFill/>
                </a:ln>
              </p:spPr>
            </p:pic>
            <p:grpSp>
              <p:nvGrpSpPr>
                <p:cNvPr id="397" name="Google Shape;397;p17"/>
                <p:cNvGrpSpPr/>
                <p:nvPr/>
              </p:nvGrpSpPr>
              <p:grpSpPr>
                <a:xfrm>
                  <a:off x="313198" y="997155"/>
                  <a:ext cx="8316318" cy="3938700"/>
                  <a:chOff x="313198" y="997155"/>
                  <a:chExt cx="8316318" cy="3938700"/>
                </a:xfrm>
              </p:grpSpPr>
              <p:pic>
                <p:nvPicPr>
                  <p:cNvPr id="398" name="Google Shape;398;p17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13198" y="997155"/>
                    <a:ext cx="4195800" cy="3938700"/>
                  </a:xfrm>
                  <a:prstGeom prst="roundRect">
                    <a:avLst>
                      <a:gd fmla="val 8715" name="adj"/>
                    </a:avLst>
                  </a:prstGeom>
                  <a:noFill/>
                  <a:ln>
                    <a:noFill/>
                  </a:ln>
                </p:spPr>
              </p:pic>
              <p:pic>
                <p:nvPicPr>
                  <p:cNvPr id="399" name="Google Shape;399;p17"/>
                  <p:cNvPicPr preferRelativeResize="0"/>
                  <p:nvPr/>
                </p:nvPicPr>
                <p:blipFill>
                  <a:blip r:embed="rId4">
                    <a:alphaModFix/>
                  </a:blip>
                  <a:stretch>
                    <a:fillRect/>
                  </a:stretch>
                </p:blipFill>
                <p:spPr>
                  <a:xfrm>
                    <a:off x="4494016" y="997155"/>
                    <a:ext cx="4135500" cy="3938400"/>
                  </a:xfrm>
                  <a:prstGeom prst="roundRect">
                    <a:avLst>
                      <a:gd fmla="val 8698" name="adj"/>
                    </a:avLst>
                  </a:prstGeom>
                  <a:noFill/>
                  <a:ln>
                    <a:noFill/>
                  </a:ln>
                </p:spPr>
              </p:pic>
            </p:grpSp>
          </p:grpSp>
          <p:pic>
            <p:nvPicPr>
              <p:cNvPr id="400" name="Google Shape;400;p1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13387" y="1093875"/>
                <a:ext cx="691825" cy="396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1" name="Google Shape;401;p1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51932" y="1201034"/>
                <a:ext cx="414734" cy="18168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02" name="Google Shape;402;p17"/>
              <p:cNvGrpSpPr/>
              <p:nvPr/>
            </p:nvGrpSpPr>
            <p:grpSpPr>
              <a:xfrm>
                <a:off x="3141219" y="1188066"/>
                <a:ext cx="4450934" cy="207611"/>
                <a:chOff x="3592400" y="1139350"/>
                <a:chExt cx="4770050" cy="339013"/>
              </a:xfrm>
            </p:grpSpPr>
            <p:pic>
              <p:nvPicPr>
                <p:cNvPr id="403" name="Google Shape;403;p17"/>
                <p:cNvPicPr preferRelativeResize="0"/>
                <p:nvPr/>
              </p:nvPicPr>
              <p:blipFill rotWithShape="1">
                <a:blip r:embed="rId7">
                  <a:alphaModFix amt="76000"/>
                </a:blip>
                <a:srcRect b="7511" l="3181" r="2682" t="6050"/>
                <a:stretch/>
              </p:blipFill>
              <p:spPr>
                <a:xfrm>
                  <a:off x="3592400" y="1139350"/>
                  <a:ext cx="1573500" cy="339000"/>
                </a:xfrm>
                <a:prstGeom prst="roundRect">
                  <a:avLst>
                    <a:gd fmla="val 50000" name="adj"/>
                  </a:avLst>
                </a:prstGeom>
                <a:noFill/>
                <a:ln>
                  <a:noFill/>
                </a:ln>
              </p:spPr>
            </p:pic>
            <p:pic>
              <p:nvPicPr>
                <p:cNvPr id="404" name="Google Shape;404;p17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3796275" y="1180875"/>
                  <a:ext cx="166650" cy="2422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05" name="Google Shape;405;p17"/>
                <p:cNvSpPr txBox="1"/>
                <p:nvPr/>
              </p:nvSpPr>
              <p:spPr>
                <a:xfrm>
                  <a:off x="4114638" y="1254700"/>
                  <a:ext cx="924300" cy="108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>
                      <a:solidFill>
                        <a:srgbClr val="FFFFFF"/>
                      </a:solidFill>
                      <a:latin typeface="Pinyon Script"/>
                      <a:ea typeface="Pinyon Script"/>
                      <a:cs typeface="Pinyon Script"/>
                      <a:sym typeface="Pinyon Script"/>
                    </a:rPr>
                    <a:t>900</a:t>
                  </a:r>
                  <a:endParaRPr sz="1000">
                    <a:solidFill>
                      <a:srgbClr val="FFFFFF"/>
                    </a:solidFill>
                    <a:latin typeface="Pinyon Script"/>
                    <a:ea typeface="Pinyon Script"/>
                    <a:cs typeface="Pinyon Script"/>
                    <a:sym typeface="Pinyon Script"/>
                  </a:endParaRPr>
                </a:p>
              </p:txBody>
            </p:sp>
            <p:pic>
              <p:nvPicPr>
                <p:cNvPr id="406" name="Google Shape;406;p17"/>
                <p:cNvPicPr preferRelativeResize="0"/>
                <p:nvPr/>
              </p:nvPicPr>
              <p:blipFill rotWithShape="1">
                <a:blip r:embed="rId7">
                  <a:alphaModFix amt="76000"/>
                </a:blip>
                <a:srcRect b="7511" l="3181" r="2682" t="6050"/>
                <a:stretch/>
              </p:blipFill>
              <p:spPr>
                <a:xfrm>
                  <a:off x="5190675" y="1139363"/>
                  <a:ext cx="1573500" cy="339000"/>
                </a:xfrm>
                <a:prstGeom prst="roundRect">
                  <a:avLst>
                    <a:gd fmla="val 50000" name="adj"/>
                  </a:avLst>
                </a:prstGeom>
                <a:noFill/>
                <a:ln>
                  <a:noFill/>
                </a:ln>
              </p:spPr>
            </p:pic>
            <p:sp>
              <p:nvSpPr>
                <p:cNvPr id="407" name="Google Shape;407;p17"/>
                <p:cNvSpPr txBox="1"/>
                <p:nvPr/>
              </p:nvSpPr>
              <p:spPr>
                <a:xfrm>
                  <a:off x="5712913" y="1254713"/>
                  <a:ext cx="924300" cy="108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>
                      <a:solidFill>
                        <a:srgbClr val="FFFFFF"/>
                      </a:solidFill>
                      <a:latin typeface="Pinyon Script"/>
                      <a:ea typeface="Pinyon Script"/>
                      <a:cs typeface="Pinyon Script"/>
                      <a:sym typeface="Pinyon Script"/>
                    </a:rPr>
                    <a:t>1200</a:t>
                  </a:r>
                  <a:endParaRPr sz="1000">
                    <a:solidFill>
                      <a:srgbClr val="FFFFFF"/>
                    </a:solidFill>
                    <a:latin typeface="Pinyon Script"/>
                    <a:ea typeface="Pinyon Script"/>
                    <a:cs typeface="Pinyon Script"/>
                    <a:sym typeface="Pinyon Script"/>
                  </a:endParaRPr>
                </a:p>
              </p:txBody>
            </p:sp>
            <p:pic>
              <p:nvPicPr>
                <p:cNvPr id="408" name="Google Shape;408;p17"/>
                <p:cNvPicPr preferRelativeResize="0"/>
                <p:nvPr/>
              </p:nvPicPr>
              <p:blipFill rotWithShape="1">
                <a:blip r:embed="rId7">
                  <a:alphaModFix amt="76000"/>
                </a:blip>
                <a:srcRect b="7511" l="3181" r="2682" t="6050"/>
                <a:stretch/>
              </p:blipFill>
              <p:spPr>
                <a:xfrm>
                  <a:off x="6788950" y="1139350"/>
                  <a:ext cx="1573500" cy="339000"/>
                </a:xfrm>
                <a:prstGeom prst="roundRect">
                  <a:avLst>
                    <a:gd fmla="val 50000" name="adj"/>
                  </a:avLst>
                </a:prstGeom>
                <a:noFill/>
                <a:ln>
                  <a:noFill/>
                </a:ln>
              </p:spPr>
            </p:pic>
            <p:sp>
              <p:nvSpPr>
                <p:cNvPr id="409" name="Google Shape;409;p17"/>
                <p:cNvSpPr txBox="1"/>
                <p:nvPr/>
              </p:nvSpPr>
              <p:spPr>
                <a:xfrm>
                  <a:off x="7311188" y="1254525"/>
                  <a:ext cx="924300" cy="108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>
                      <a:solidFill>
                        <a:srgbClr val="FFFFFF"/>
                      </a:solidFill>
                      <a:latin typeface="Pinyon Script"/>
                      <a:ea typeface="Pinyon Script"/>
                      <a:cs typeface="Pinyon Script"/>
                      <a:sym typeface="Pinyon Script"/>
                    </a:rPr>
                    <a:t>1200</a:t>
                  </a:r>
                  <a:endParaRPr sz="1000">
                    <a:solidFill>
                      <a:srgbClr val="FFFFFF"/>
                    </a:solidFill>
                    <a:latin typeface="Pinyon Script"/>
                    <a:ea typeface="Pinyon Script"/>
                    <a:cs typeface="Pinyon Script"/>
                    <a:sym typeface="Pinyon Script"/>
                  </a:endParaRPr>
                </a:p>
              </p:txBody>
            </p:sp>
            <p:pic>
              <p:nvPicPr>
                <p:cNvPr id="410" name="Google Shape;410;p17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10331" l="9744" r="10121" t="10069"/>
                <a:stretch/>
              </p:blipFill>
              <p:spPr>
                <a:xfrm>
                  <a:off x="5346863" y="1206851"/>
                  <a:ext cx="185100" cy="183900"/>
                </a:xfrm>
                <a:prstGeom prst="ellipse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11" name="Google Shape;411;p17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 rot="10800000">
                  <a:off x="7002000" y="1196639"/>
                  <a:ext cx="157450" cy="22892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412" name="Google Shape;412;p17"/>
              <p:cNvSpPr/>
              <p:nvPr/>
            </p:nvSpPr>
            <p:spPr>
              <a:xfrm>
                <a:off x="1513825" y="2099050"/>
                <a:ext cx="154200" cy="133800"/>
              </a:xfrm>
              <a:prstGeom prst="ellipse">
                <a:avLst/>
              </a:prstGeom>
              <a:gradFill>
                <a:gsLst>
                  <a:gs pos="0">
                    <a:srgbClr val="9900FF"/>
                  </a:gs>
                  <a:gs pos="50000">
                    <a:srgbClr val="20124D"/>
                  </a:gs>
                  <a:gs pos="100000">
                    <a:srgbClr val="9900FF"/>
                  </a:gs>
                </a:gsLst>
                <a:lin ang="5400012" scaled="0"/>
              </a:gra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17"/>
              <p:cNvSpPr/>
              <p:nvPr/>
            </p:nvSpPr>
            <p:spPr>
              <a:xfrm>
                <a:off x="1359625" y="3138475"/>
                <a:ext cx="154200" cy="133800"/>
              </a:xfrm>
              <a:prstGeom prst="ellipse">
                <a:avLst/>
              </a:prstGeom>
              <a:gradFill>
                <a:gsLst>
                  <a:gs pos="0">
                    <a:srgbClr val="9900FF"/>
                  </a:gs>
                  <a:gs pos="50000">
                    <a:srgbClr val="20124D"/>
                  </a:gs>
                  <a:gs pos="100000">
                    <a:srgbClr val="9900FF"/>
                  </a:gs>
                </a:gsLst>
                <a:lin ang="5400012" scaled="0"/>
              </a:gra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14" name="Google Shape;414;p17"/>
              <p:cNvGrpSpPr/>
              <p:nvPr/>
            </p:nvGrpSpPr>
            <p:grpSpPr>
              <a:xfrm>
                <a:off x="1451462" y="2029150"/>
                <a:ext cx="278938" cy="273600"/>
                <a:chOff x="8629537" y="806525"/>
                <a:chExt cx="278938" cy="273600"/>
              </a:xfrm>
            </p:grpSpPr>
            <p:pic>
              <p:nvPicPr>
                <p:cNvPr id="415" name="Google Shape;415;p17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8629537" y="806525"/>
                  <a:ext cx="278938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16" name="Google Shape;416;p17"/>
                <p:cNvSpPr/>
                <p:nvPr/>
              </p:nvSpPr>
              <p:spPr>
                <a:xfrm>
                  <a:off x="8690400" y="871325"/>
                  <a:ext cx="154800" cy="144000"/>
                </a:xfrm>
                <a:prstGeom prst="ellipse">
                  <a:avLst/>
                </a:prstGeom>
                <a:gradFill>
                  <a:gsLst>
                    <a:gs pos="0">
                      <a:srgbClr val="9900FF"/>
                    </a:gs>
                    <a:gs pos="50000">
                      <a:srgbClr val="20124D"/>
                    </a:gs>
                    <a:gs pos="100000">
                      <a:srgbClr val="9900FF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17" name="Google Shape;417;p17"/>
              <p:cNvGrpSpPr/>
              <p:nvPr/>
            </p:nvGrpSpPr>
            <p:grpSpPr>
              <a:xfrm>
                <a:off x="1297262" y="3068575"/>
                <a:ext cx="278938" cy="273600"/>
                <a:chOff x="8629537" y="806525"/>
                <a:chExt cx="278938" cy="273600"/>
              </a:xfrm>
            </p:grpSpPr>
            <p:pic>
              <p:nvPicPr>
                <p:cNvPr id="418" name="Google Shape;418;p17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8629537" y="806525"/>
                  <a:ext cx="278938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19" name="Google Shape;419;p17"/>
                <p:cNvSpPr/>
                <p:nvPr/>
              </p:nvSpPr>
              <p:spPr>
                <a:xfrm>
                  <a:off x="8690400" y="871325"/>
                  <a:ext cx="154800" cy="144000"/>
                </a:xfrm>
                <a:prstGeom prst="ellipse">
                  <a:avLst/>
                </a:prstGeom>
                <a:gradFill>
                  <a:gsLst>
                    <a:gs pos="0">
                      <a:srgbClr val="9900FF"/>
                    </a:gs>
                    <a:gs pos="50000">
                      <a:srgbClr val="20124D"/>
                    </a:gs>
                    <a:gs pos="100000">
                      <a:srgbClr val="9900FF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20" name="Google Shape;420;p17"/>
              <p:cNvGrpSpPr/>
              <p:nvPr/>
            </p:nvGrpSpPr>
            <p:grpSpPr>
              <a:xfrm>
                <a:off x="2103462" y="3457475"/>
                <a:ext cx="278938" cy="273600"/>
                <a:chOff x="8629537" y="806525"/>
                <a:chExt cx="278938" cy="273600"/>
              </a:xfrm>
            </p:grpSpPr>
            <p:pic>
              <p:nvPicPr>
                <p:cNvPr id="421" name="Google Shape;421;p17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8629537" y="806525"/>
                  <a:ext cx="278938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22" name="Google Shape;422;p17"/>
                <p:cNvSpPr/>
                <p:nvPr/>
              </p:nvSpPr>
              <p:spPr>
                <a:xfrm>
                  <a:off x="8690400" y="871325"/>
                  <a:ext cx="154800" cy="144000"/>
                </a:xfrm>
                <a:prstGeom prst="ellipse">
                  <a:avLst/>
                </a:prstGeom>
                <a:gradFill>
                  <a:gsLst>
                    <a:gs pos="0">
                      <a:srgbClr val="9900FF"/>
                    </a:gs>
                    <a:gs pos="50000">
                      <a:srgbClr val="20124D"/>
                    </a:gs>
                    <a:gs pos="100000">
                      <a:srgbClr val="9900FF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23" name="Google Shape;423;p17"/>
              <p:cNvGrpSpPr/>
              <p:nvPr/>
            </p:nvGrpSpPr>
            <p:grpSpPr>
              <a:xfrm>
                <a:off x="3913312" y="3842925"/>
                <a:ext cx="278938" cy="273600"/>
                <a:chOff x="8629537" y="806525"/>
                <a:chExt cx="278938" cy="273600"/>
              </a:xfrm>
            </p:grpSpPr>
            <p:pic>
              <p:nvPicPr>
                <p:cNvPr id="424" name="Google Shape;424;p17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8629537" y="806525"/>
                  <a:ext cx="278938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25" name="Google Shape;425;p17"/>
                <p:cNvSpPr/>
                <p:nvPr/>
              </p:nvSpPr>
              <p:spPr>
                <a:xfrm>
                  <a:off x="8690400" y="871325"/>
                  <a:ext cx="154800" cy="144000"/>
                </a:xfrm>
                <a:prstGeom prst="ellipse">
                  <a:avLst/>
                </a:prstGeom>
                <a:gradFill>
                  <a:gsLst>
                    <a:gs pos="0">
                      <a:srgbClr val="9900FF"/>
                    </a:gs>
                    <a:gs pos="50000">
                      <a:srgbClr val="20124D"/>
                    </a:gs>
                    <a:gs pos="100000">
                      <a:srgbClr val="9900FF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26" name="Google Shape;426;p17"/>
              <p:cNvGrpSpPr/>
              <p:nvPr/>
            </p:nvGrpSpPr>
            <p:grpSpPr>
              <a:xfrm>
                <a:off x="5305937" y="3982725"/>
                <a:ext cx="278938" cy="273600"/>
                <a:chOff x="8629537" y="806525"/>
                <a:chExt cx="278938" cy="273600"/>
              </a:xfrm>
            </p:grpSpPr>
            <p:pic>
              <p:nvPicPr>
                <p:cNvPr id="427" name="Google Shape;427;p17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8629537" y="806525"/>
                  <a:ext cx="278938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28" name="Google Shape;428;p17"/>
                <p:cNvSpPr/>
                <p:nvPr/>
              </p:nvSpPr>
              <p:spPr>
                <a:xfrm>
                  <a:off x="8690400" y="871325"/>
                  <a:ext cx="154800" cy="144000"/>
                </a:xfrm>
                <a:prstGeom prst="ellipse">
                  <a:avLst/>
                </a:prstGeom>
                <a:gradFill>
                  <a:gsLst>
                    <a:gs pos="0">
                      <a:srgbClr val="9900FF"/>
                    </a:gs>
                    <a:gs pos="50000">
                      <a:srgbClr val="20124D"/>
                    </a:gs>
                    <a:gs pos="100000">
                      <a:srgbClr val="9900FF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29" name="Google Shape;429;p17"/>
              <p:cNvGrpSpPr/>
              <p:nvPr/>
            </p:nvGrpSpPr>
            <p:grpSpPr>
              <a:xfrm>
                <a:off x="7001737" y="3457475"/>
                <a:ext cx="278938" cy="273600"/>
                <a:chOff x="8629537" y="806525"/>
                <a:chExt cx="278938" cy="273600"/>
              </a:xfrm>
            </p:grpSpPr>
            <p:pic>
              <p:nvPicPr>
                <p:cNvPr id="430" name="Google Shape;430;p17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8629537" y="806525"/>
                  <a:ext cx="278938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31" name="Google Shape;431;p17"/>
                <p:cNvSpPr/>
                <p:nvPr/>
              </p:nvSpPr>
              <p:spPr>
                <a:xfrm>
                  <a:off x="8690400" y="871325"/>
                  <a:ext cx="154800" cy="144000"/>
                </a:xfrm>
                <a:prstGeom prst="ellipse">
                  <a:avLst/>
                </a:prstGeom>
                <a:gradFill>
                  <a:gsLst>
                    <a:gs pos="0">
                      <a:srgbClr val="9900FF"/>
                    </a:gs>
                    <a:gs pos="50000">
                      <a:srgbClr val="20124D"/>
                    </a:gs>
                    <a:gs pos="100000">
                      <a:srgbClr val="9900FF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32" name="Google Shape;432;p17"/>
              <p:cNvGrpSpPr/>
              <p:nvPr/>
            </p:nvGrpSpPr>
            <p:grpSpPr>
              <a:xfrm>
                <a:off x="1820350" y="1631150"/>
                <a:ext cx="345000" cy="287000"/>
                <a:chOff x="4260025" y="659800"/>
                <a:chExt cx="345000" cy="287000"/>
              </a:xfrm>
            </p:grpSpPr>
            <p:grpSp>
              <p:nvGrpSpPr>
                <p:cNvPr id="433" name="Google Shape;433;p17"/>
                <p:cNvGrpSpPr/>
                <p:nvPr/>
              </p:nvGrpSpPr>
              <p:grpSpPr>
                <a:xfrm>
                  <a:off x="4293062" y="659800"/>
                  <a:ext cx="278938" cy="273600"/>
                  <a:chOff x="8629537" y="806525"/>
                  <a:chExt cx="278938" cy="273600"/>
                </a:xfrm>
              </p:grpSpPr>
              <p:pic>
                <p:nvPicPr>
                  <p:cNvPr id="434" name="Google Shape;434;p17"/>
                  <p:cNvPicPr preferRelativeResize="0"/>
                  <p:nvPr/>
                </p:nvPicPr>
                <p:blipFill>
                  <a:blip r:embed="rId11">
                    <a:alphaModFix/>
                  </a:blip>
                  <a:stretch>
                    <a:fillRect/>
                  </a:stretch>
                </p:blipFill>
                <p:spPr>
                  <a:xfrm>
                    <a:off x="8629537" y="806525"/>
                    <a:ext cx="278938" cy="273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35" name="Google Shape;435;p17"/>
                  <p:cNvSpPr/>
                  <p:nvPr/>
                </p:nvSpPr>
                <p:spPr>
                  <a:xfrm>
                    <a:off x="8690400" y="871325"/>
                    <a:ext cx="154800" cy="1440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/>
                      </a:gs>
                      <a:gs pos="50000">
                        <a:srgbClr val="20124D"/>
                      </a:gs>
                      <a:gs pos="100000">
                        <a:srgbClr val="9900FF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800">
                      <a:solidFill>
                        <a:srgbClr val="EFEFEF"/>
                      </a:solidFill>
                    </a:endParaRPr>
                  </a:p>
                </p:txBody>
              </p:sp>
            </p:grpSp>
            <p:sp>
              <p:nvSpPr>
                <p:cNvPr id="436" name="Google Shape;436;p17"/>
                <p:cNvSpPr txBox="1"/>
                <p:nvPr/>
              </p:nvSpPr>
              <p:spPr>
                <a:xfrm>
                  <a:off x="4260025" y="673200"/>
                  <a:ext cx="345000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" sz="600">
                      <a:solidFill>
                        <a:srgbClr val="F3F3F3"/>
                      </a:solidFill>
                      <a:latin typeface="Permanent Marker"/>
                      <a:ea typeface="Permanent Marker"/>
                      <a:cs typeface="Permanent Marker"/>
                      <a:sym typeface="Permanent Marker"/>
                    </a:rPr>
                    <a:t>1</a:t>
                  </a:r>
                  <a:endParaRPr b="1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grpSp>
            <p:nvGrpSpPr>
              <p:cNvPr id="437" name="Google Shape;437;p17"/>
              <p:cNvGrpSpPr/>
              <p:nvPr/>
            </p:nvGrpSpPr>
            <p:grpSpPr>
              <a:xfrm>
                <a:off x="1418425" y="2022450"/>
                <a:ext cx="345000" cy="287000"/>
                <a:chOff x="4260025" y="659800"/>
                <a:chExt cx="345000" cy="287000"/>
              </a:xfrm>
            </p:grpSpPr>
            <p:grpSp>
              <p:nvGrpSpPr>
                <p:cNvPr id="438" name="Google Shape;438;p17"/>
                <p:cNvGrpSpPr/>
                <p:nvPr/>
              </p:nvGrpSpPr>
              <p:grpSpPr>
                <a:xfrm>
                  <a:off x="4293062" y="659800"/>
                  <a:ext cx="278938" cy="273600"/>
                  <a:chOff x="8629537" y="806525"/>
                  <a:chExt cx="278938" cy="273600"/>
                </a:xfrm>
              </p:grpSpPr>
              <p:pic>
                <p:nvPicPr>
                  <p:cNvPr id="439" name="Google Shape;439;p17"/>
                  <p:cNvPicPr preferRelativeResize="0"/>
                  <p:nvPr/>
                </p:nvPicPr>
                <p:blipFill>
                  <a:blip r:embed="rId11">
                    <a:alphaModFix/>
                  </a:blip>
                  <a:stretch>
                    <a:fillRect/>
                  </a:stretch>
                </p:blipFill>
                <p:spPr>
                  <a:xfrm>
                    <a:off x="8629537" y="806525"/>
                    <a:ext cx="278938" cy="273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40" name="Google Shape;440;p17"/>
                  <p:cNvSpPr/>
                  <p:nvPr/>
                </p:nvSpPr>
                <p:spPr>
                  <a:xfrm>
                    <a:off x="8690400" y="871325"/>
                    <a:ext cx="154800" cy="1440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/>
                      </a:gs>
                      <a:gs pos="50000">
                        <a:srgbClr val="20124D"/>
                      </a:gs>
                      <a:gs pos="100000">
                        <a:srgbClr val="9900FF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800">
                      <a:solidFill>
                        <a:srgbClr val="EFEFEF"/>
                      </a:solidFill>
                    </a:endParaRPr>
                  </a:p>
                </p:txBody>
              </p:sp>
            </p:grpSp>
            <p:sp>
              <p:nvSpPr>
                <p:cNvPr id="441" name="Google Shape;441;p17"/>
                <p:cNvSpPr txBox="1"/>
                <p:nvPr/>
              </p:nvSpPr>
              <p:spPr>
                <a:xfrm>
                  <a:off x="4260025" y="673200"/>
                  <a:ext cx="345000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" sz="600">
                      <a:solidFill>
                        <a:srgbClr val="F3F3F3"/>
                      </a:solidFill>
                      <a:latin typeface="Permanent Marker"/>
                      <a:ea typeface="Permanent Marker"/>
                      <a:cs typeface="Permanent Marker"/>
                      <a:sym typeface="Permanent Marker"/>
                    </a:rPr>
                    <a:t>2</a:t>
                  </a:r>
                  <a:endParaRPr b="1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grpSp>
            <p:nvGrpSpPr>
              <p:cNvPr id="442" name="Google Shape;442;p17"/>
              <p:cNvGrpSpPr/>
              <p:nvPr/>
            </p:nvGrpSpPr>
            <p:grpSpPr>
              <a:xfrm>
                <a:off x="1761800" y="2606750"/>
                <a:ext cx="345000" cy="287000"/>
                <a:chOff x="4260025" y="659800"/>
                <a:chExt cx="345000" cy="287000"/>
              </a:xfrm>
            </p:grpSpPr>
            <p:grpSp>
              <p:nvGrpSpPr>
                <p:cNvPr id="443" name="Google Shape;443;p17"/>
                <p:cNvGrpSpPr/>
                <p:nvPr/>
              </p:nvGrpSpPr>
              <p:grpSpPr>
                <a:xfrm>
                  <a:off x="4293062" y="659800"/>
                  <a:ext cx="278938" cy="273600"/>
                  <a:chOff x="8629537" y="806525"/>
                  <a:chExt cx="278938" cy="273600"/>
                </a:xfrm>
              </p:grpSpPr>
              <p:pic>
                <p:nvPicPr>
                  <p:cNvPr id="444" name="Google Shape;444;p17"/>
                  <p:cNvPicPr preferRelativeResize="0"/>
                  <p:nvPr/>
                </p:nvPicPr>
                <p:blipFill>
                  <a:blip r:embed="rId11">
                    <a:alphaModFix/>
                  </a:blip>
                  <a:stretch>
                    <a:fillRect/>
                  </a:stretch>
                </p:blipFill>
                <p:spPr>
                  <a:xfrm>
                    <a:off x="8629537" y="806525"/>
                    <a:ext cx="278938" cy="273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45" name="Google Shape;445;p17"/>
                  <p:cNvSpPr/>
                  <p:nvPr/>
                </p:nvSpPr>
                <p:spPr>
                  <a:xfrm>
                    <a:off x="8690400" y="871325"/>
                    <a:ext cx="154800" cy="1440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/>
                      </a:gs>
                      <a:gs pos="50000">
                        <a:srgbClr val="20124D"/>
                      </a:gs>
                      <a:gs pos="100000">
                        <a:srgbClr val="9900FF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800">
                      <a:solidFill>
                        <a:srgbClr val="EFEFEF"/>
                      </a:solidFill>
                    </a:endParaRPr>
                  </a:p>
                </p:txBody>
              </p:sp>
            </p:grpSp>
            <p:sp>
              <p:nvSpPr>
                <p:cNvPr id="446" name="Google Shape;446;p17"/>
                <p:cNvSpPr txBox="1"/>
                <p:nvPr/>
              </p:nvSpPr>
              <p:spPr>
                <a:xfrm>
                  <a:off x="4260025" y="673200"/>
                  <a:ext cx="345000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" sz="600">
                      <a:solidFill>
                        <a:srgbClr val="F3F3F3"/>
                      </a:solidFill>
                      <a:latin typeface="Permanent Marker"/>
                      <a:ea typeface="Permanent Marker"/>
                      <a:cs typeface="Permanent Marker"/>
                      <a:sym typeface="Permanent Marker"/>
                    </a:rPr>
                    <a:t>3</a:t>
                  </a:r>
                  <a:endParaRPr b="1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grpSp>
            <p:nvGrpSpPr>
              <p:cNvPr id="447" name="Google Shape;447;p17"/>
              <p:cNvGrpSpPr/>
              <p:nvPr/>
            </p:nvGrpSpPr>
            <p:grpSpPr>
              <a:xfrm>
                <a:off x="1264225" y="3061875"/>
                <a:ext cx="345000" cy="287000"/>
                <a:chOff x="4260025" y="659800"/>
                <a:chExt cx="345000" cy="287000"/>
              </a:xfrm>
            </p:grpSpPr>
            <p:grpSp>
              <p:nvGrpSpPr>
                <p:cNvPr id="448" name="Google Shape;448;p17"/>
                <p:cNvGrpSpPr/>
                <p:nvPr/>
              </p:nvGrpSpPr>
              <p:grpSpPr>
                <a:xfrm>
                  <a:off x="4293062" y="659800"/>
                  <a:ext cx="278938" cy="273600"/>
                  <a:chOff x="8629537" y="806525"/>
                  <a:chExt cx="278938" cy="273600"/>
                </a:xfrm>
              </p:grpSpPr>
              <p:pic>
                <p:nvPicPr>
                  <p:cNvPr id="449" name="Google Shape;449;p17"/>
                  <p:cNvPicPr preferRelativeResize="0"/>
                  <p:nvPr/>
                </p:nvPicPr>
                <p:blipFill>
                  <a:blip r:embed="rId11">
                    <a:alphaModFix/>
                  </a:blip>
                  <a:stretch>
                    <a:fillRect/>
                  </a:stretch>
                </p:blipFill>
                <p:spPr>
                  <a:xfrm>
                    <a:off x="8629537" y="806525"/>
                    <a:ext cx="278938" cy="273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50" name="Google Shape;450;p17"/>
                  <p:cNvSpPr/>
                  <p:nvPr/>
                </p:nvSpPr>
                <p:spPr>
                  <a:xfrm>
                    <a:off x="8690400" y="871325"/>
                    <a:ext cx="154800" cy="1440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/>
                      </a:gs>
                      <a:gs pos="50000">
                        <a:srgbClr val="20124D"/>
                      </a:gs>
                      <a:gs pos="100000">
                        <a:srgbClr val="9900FF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800">
                      <a:solidFill>
                        <a:srgbClr val="EFEFEF"/>
                      </a:solidFill>
                    </a:endParaRPr>
                  </a:p>
                </p:txBody>
              </p:sp>
            </p:grpSp>
            <p:sp>
              <p:nvSpPr>
                <p:cNvPr id="451" name="Google Shape;451;p17"/>
                <p:cNvSpPr txBox="1"/>
                <p:nvPr/>
              </p:nvSpPr>
              <p:spPr>
                <a:xfrm>
                  <a:off x="4260025" y="673200"/>
                  <a:ext cx="345000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" sz="600">
                      <a:solidFill>
                        <a:srgbClr val="F3F3F3"/>
                      </a:solidFill>
                      <a:latin typeface="Permanent Marker"/>
                      <a:ea typeface="Permanent Marker"/>
                      <a:cs typeface="Permanent Marker"/>
                      <a:sym typeface="Permanent Marker"/>
                    </a:rPr>
                    <a:t>4</a:t>
                  </a:r>
                  <a:endParaRPr b="1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grpSp>
            <p:nvGrpSpPr>
              <p:cNvPr id="452" name="Google Shape;452;p17"/>
              <p:cNvGrpSpPr/>
              <p:nvPr/>
            </p:nvGrpSpPr>
            <p:grpSpPr>
              <a:xfrm>
                <a:off x="2070425" y="3450775"/>
                <a:ext cx="345000" cy="287000"/>
                <a:chOff x="4260025" y="659800"/>
                <a:chExt cx="345000" cy="287000"/>
              </a:xfrm>
            </p:grpSpPr>
            <p:grpSp>
              <p:nvGrpSpPr>
                <p:cNvPr id="453" name="Google Shape;453;p17"/>
                <p:cNvGrpSpPr/>
                <p:nvPr/>
              </p:nvGrpSpPr>
              <p:grpSpPr>
                <a:xfrm>
                  <a:off x="4293062" y="659800"/>
                  <a:ext cx="278938" cy="273600"/>
                  <a:chOff x="8629537" y="806525"/>
                  <a:chExt cx="278938" cy="273600"/>
                </a:xfrm>
              </p:grpSpPr>
              <p:pic>
                <p:nvPicPr>
                  <p:cNvPr id="454" name="Google Shape;454;p17"/>
                  <p:cNvPicPr preferRelativeResize="0"/>
                  <p:nvPr/>
                </p:nvPicPr>
                <p:blipFill>
                  <a:blip r:embed="rId11">
                    <a:alphaModFix/>
                  </a:blip>
                  <a:stretch>
                    <a:fillRect/>
                  </a:stretch>
                </p:blipFill>
                <p:spPr>
                  <a:xfrm>
                    <a:off x="8629537" y="806525"/>
                    <a:ext cx="278938" cy="273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55" name="Google Shape;455;p17"/>
                  <p:cNvSpPr/>
                  <p:nvPr/>
                </p:nvSpPr>
                <p:spPr>
                  <a:xfrm>
                    <a:off x="8690400" y="871325"/>
                    <a:ext cx="154800" cy="1440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/>
                      </a:gs>
                      <a:gs pos="50000">
                        <a:srgbClr val="20124D"/>
                      </a:gs>
                      <a:gs pos="100000">
                        <a:srgbClr val="9900FF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800">
                      <a:solidFill>
                        <a:srgbClr val="EFEFEF"/>
                      </a:solidFill>
                    </a:endParaRPr>
                  </a:p>
                </p:txBody>
              </p:sp>
            </p:grpSp>
            <p:sp>
              <p:nvSpPr>
                <p:cNvPr id="456" name="Google Shape;456;p17"/>
                <p:cNvSpPr txBox="1"/>
                <p:nvPr/>
              </p:nvSpPr>
              <p:spPr>
                <a:xfrm>
                  <a:off x="4260025" y="673200"/>
                  <a:ext cx="345000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" sz="600">
                      <a:solidFill>
                        <a:srgbClr val="F3F3F3"/>
                      </a:solidFill>
                      <a:latin typeface="Permanent Marker"/>
                      <a:ea typeface="Permanent Marker"/>
                      <a:cs typeface="Permanent Marker"/>
                      <a:sym typeface="Permanent Marker"/>
                    </a:rPr>
                    <a:t>5</a:t>
                  </a:r>
                  <a:endParaRPr b="1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grpSp>
            <p:nvGrpSpPr>
              <p:cNvPr id="457" name="Google Shape;457;p17"/>
              <p:cNvGrpSpPr/>
              <p:nvPr/>
            </p:nvGrpSpPr>
            <p:grpSpPr>
              <a:xfrm>
                <a:off x="2564675" y="4226975"/>
                <a:ext cx="345000" cy="287000"/>
                <a:chOff x="4260025" y="659800"/>
                <a:chExt cx="345000" cy="287000"/>
              </a:xfrm>
            </p:grpSpPr>
            <p:grpSp>
              <p:nvGrpSpPr>
                <p:cNvPr id="458" name="Google Shape;458;p17"/>
                <p:cNvGrpSpPr/>
                <p:nvPr/>
              </p:nvGrpSpPr>
              <p:grpSpPr>
                <a:xfrm>
                  <a:off x="4293062" y="659800"/>
                  <a:ext cx="278938" cy="273600"/>
                  <a:chOff x="8629537" y="806525"/>
                  <a:chExt cx="278938" cy="273600"/>
                </a:xfrm>
              </p:grpSpPr>
              <p:pic>
                <p:nvPicPr>
                  <p:cNvPr id="459" name="Google Shape;459;p17"/>
                  <p:cNvPicPr preferRelativeResize="0"/>
                  <p:nvPr/>
                </p:nvPicPr>
                <p:blipFill>
                  <a:blip r:embed="rId11">
                    <a:alphaModFix/>
                  </a:blip>
                  <a:stretch>
                    <a:fillRect/>
                  </a:stretch>
                </p:blipFill>
                <p:spPr>
                  <a:xfrm>
                    <a:off x="8629537" y="806525"/>
                    <a:ext cx="278938" cy="273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60" name="Google Shape;460;p17"/>
                  <p:cNvSpPr/>
                  <p:nvPr/>
                </p:nvSpPr>
                <p:spPr>
                  <a:xfrm>
                    <a:off x="8690400" y="871325"/>
                    <a:ext cx="154800" cy="1440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/>
                      </a:gs>
                      <a:gs pos="50000">
                        <a:srgbClr val="20124D"/>
                      </a:gs>
                      <a:gs pos="100000">
                        <a:srgbClr val="9900FF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800">
                      <a:solidFill>
                        <a:srgbClr val="EFEFEF"/>
                      </a:solidFill>
                    </a:endParaRPr>
                  </a:p>
                </p:txBody>
              </p:sp>
            </p:grpSp>
            <p:sp>
              <p:nvSpPr>
                <p:cNvPr id="461" name="Google Shape;461;p17"/>
                <p:cNvSpPr txBox="1"/>
                <p:nvPr/>
              </p:nvSpPr>
              <p:spPr>
                <a:xfrm>
                  <a:off x="4260025" y="673200"/>
                  <a:ext cx="345000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" sz="600">
                      <a:solidFill>
                        <a:srgbClr val="F3F3F3"/>
                      </a:solidFill>
                      <a:latin typeface="Permanent Marker"/>
                      <a:ea typeface="Permanent Marker"/>
                      <a:cs typeface="Permanent Marker"/>
                      <a:sym typeface="Permanent Marker"/>
                    </a:rPr>
                    <a:t>6</a:t>
                  </a:r>
                  <a:endParaRPr b="1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grpSp>
            <p:nvGrpSpPr>
              <p:cNvPr id="462" name="Google Shape;462;p17"/>
              <p:cNvGrpSpPr/>
              <p:nvPr/>
            </p:nvGrpSpPr>
            <p:grpSpPr>
              <a:xfrm>
                <a:off x="3880275" y="3836225"/>
                <a:ext cx="345000" cy="287000"/>
                <a:chOff x="4260025" y="659800"/>
                <a:chExt cx="345000" cy="287000"/>
              </a:xfrm>
            </p:grpSpPr>
            <p:grpSp>
              <p:nvGrpSpPr>
                <p:cNvPr id="463" name="Google Shape;463;p17"/>
                <p:cNvGrpSpPr/>
                <p:nvPr/>
              </p:nvGrpSpPr>
              <p:grpSpPr>
                <a:xfrm>
                  <a:off x="4293062" y="659800"/>
                  <a:ext cx="278938" cy="273600"/>
                  <a:chOff x="8629537" y="806525"/>
                  <a:chExt cx="278938" cy="273600"/>
                </a:xfrm>
              </p:grpSpPr>
              <p:pic>
                <p:nvPicPr>
                  <p:cNvPr id="464" name="Google Shape;464;p17"/>
                  <p:cNvPicPr preferRelativeResize="0"/>
                  <p:nvPr/>
                </p:nvPicPr>
                <p:blipFill>
                  <a:blip r:embed="rId11">
                    <a:alphaModFix/>
                  </a:blip>
                  <a:stretch>
                    <a:fillRect/>
                  </a:stretch>
                </p:blipFill>
                <p:spPr>
                  <a:xfrm>
                    <a:off x="8629537" y="806525"/>
                    <a:ext cx="278938" cy="273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65" name="Google Shape;465;p17"/>
                  <p:cNvSpPr/>
                  <p:nvPr/>
                </p:nvSpPr>
                <p:spPr>
                  <a:xfrm>
                    <a:off x="8690400" y="871325"/>
                    <a:ext cx="154800" cy="1440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/>
                      </a:gs>
                      <a:gs pos="50000">
                        <a:srgbClr val="20124D"/>
                      </a:gs>
                      <a:gs pos="100000">
                        <a:srgbClr val="9900FF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800">
                      <a:solidFill>
                        <a:srgbClr val="EFEFEF"/>
                      </a:solidFill>
                    </a:endParaRPr>
                  </a:p>
                </p:txBody>
              </p:sp>
            </p:grpSp>
            <p:sp>
              <p:nvSpPr>
                <p:cNvPr id="466" name="Google Shape;466;p17"/>
                <p:cNvSpPr txBox="1"/>
                <p:nvPr/>
              </p:nvSpPr>
              <p:spPr>
                <a:xfrm>
                  <a:off x="4260025" y="673200"/>
                  <a:ext cx="345000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" sz="600">
                      <a:solidFill>
                        <a:srgbClr val="F3F3F3"/>
                      </a:solidFill>
                      <a:latin typeface="Permanent Marker"/>
                      <a:ea typeface="Permanent Marker"/>
                      <a:cs typeface="Permanent Marker"/>
                      <a:sym typeface="Permanent Marker"/>
                    </a:rPr>
                    <a:t>7</a:t>
                  </a:r>
                  <a:endParaRPr b="1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grpSp>
            <p:nvGrpSpPr>
              <p:cNvPr id="467" name="Google Shape;467;p17"/>
              <p:cNvGrpSpPr/>
              <p:nvPr/>
            </p:nvGrpSpPr>
            <p:grpSpPr>
              <a:xfrm>
                <a:off x="5272900" y="3976025"/>
                <a:ext cx="345000" cy="287000"/>
                <a:chOff x="4260025" y="659800"/>
                <a:chExt cx="345000" cy="287000"/>
              </a:xfrm>
            </p:grpSpPr>
            <p:grpSp>
              <p:nvGrpSpPr>
                <p:cNvPr id="468" name="Google Shape;468;p17"/>
                <p:cNvGrpSpPr/>
                <p:nvPr/>
              </p:nvGrpSpPr>
              <p:grpSpPr>
                <a:xfrm>
                  <a:off x="4293062" y="659800"/>
                  <a:ext cx="278938" cy="273600"/>
                  <a:chOff x="8629537" y="806525"/>
                  <a:chExt cx="278938" cy="273600"/>
                </a:xfrm>
              </p:grpSpPr>
              <p:pic>
                <p:nvPicPr>
                  <p:cNvPr id="469" name="Google Shape;469;p17"/>
                  <p:cNvPicPr preferRelativeResize="0"/>
                  <p:nvPr/>
                </p:nvPicPr>
                <p:blipFill>
                  <a:blip r:embed="rId11">
                    <a:alphaModFix/>
                  </a:blip>
                  <a:stretch>
                    <a:fillRect/>
                  </a:stretch>
                </p:blipFill>
                <p:spPr>
                  <a:xfrm>
                    <a:off x="8629537" y="806525"/>
                    <a:ext cx="278938" cy="273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70" name="Google Shape;470;p17"/>
                  <p:cNvSpPr/>
                  <p:nvPr/>
                </p:nvSpPr>
                <p:spPr>
                  <a:xfrm>
                    <a:off x="8690400" y="871325"/>
                    <a:ext cx="154800" cy="1440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/>
                      </a:gs>
                      <a:gs pos="50000">
                        <a:srgbClr val="20124D"/>
                      </a:gs>
                      <a:gs pos="100000">
                        <a:srgbClr val="9900FF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800">
                      <a:solidFill>
                        <a:srgbClr val="EFEFEF"/>
                      </a:solidFill>
                    </a:endParaRPr>
                  </a:p>
                </p:txBody>
              </p:sp>
            </p:grpSp>
            <p:sp>
              <p:nvSpPr>
                <p:cNvPr id="471" name="Google Shape;471;p17"/>
                <p:cNvSpPr txBox="1"/>
                <p:nvPr/>
              </p:nvSpPr>
              <p:spPr>
                <a:xfrm>
                  <a:off x="4260025" y="673200"/>
                  <a:ext cx="345000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" sz="600">
                      <a:solidFill>
                        <a:srgbClr val="F3F3F3"/>
                      </a:solidFill>
                      <a:latin typeface="Permanent Marker"/>
                      <a:ea typeface="Permanent Marker"/>
                      <a:cs typeface="Permanent Marker"/>
                      <a:sym typeface="Permanent Marker"/>
                    </a:rPr>
                    <a:t>8</a:t>
                  </a:r>
                  <a:endParaRPr b="1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grpSp>
            <p:nvGrpSpPr>
              <p:cNvPr id="472" name="Google Shape;472;p17"/>
              <p:cNvGrpSpPr/>
              <p:nvPr/>
            </p:nvGrpSpPr>
            <p:grpSpPr>
              <a:xfrm>
                <a:off x="6968700" y="3450775"/>
                <a:ext cx="345000" cy="287000"/>
                <a:chOff x="4260025" y="659800"/>
                <a:chExt cx="345000" cy="287000"/>
              </a:xfrm>
            </p:grpSpPr>
            <p:grpSp>
              <p:nvGrpSpPr>
                <p:cNvPr id="473" name="Google Shape;473;p17"/>
                <p:cNvGrpSpPr/>
                <p:nvPr/>
              </p:nvGrpSpPr>
              <p:grpSpPr>
                <a:xfrm>
                  <a:off x="4293062" y="659800"/>
                  <a:ext cx="278938" cy="273600"/>
                  <a:chOff x="8629537" y="806525"/>
                  <a:chExt cx="278938" cy="273600"/>
                </a:xfrm>
              </p:grpSpPr>
              <p:pic>
                <p:nvPicPr>
                  <p:cNvPr id="474" name="Google Shape;474;p17"/>
                  <p:cNvPicPr preferRelativeResize="0"/>
                  <p:nvPr/>
                </p:nvPicPr>
                <p:blipFill>
                  <a:blip r:embed="rId11">
                    <a:alphaModFix/>
                  </a:blip>
                  <a:stretch>
                    <a:fillRect/>
                  </a:stretch>
                </p:blipFill>
                <p:spPr>
                  <a:xfrm>
                    <a:off x="8629537" y="806525"/>
                    <a:ext cx="278938" cy="273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75" name="Google Shape;475;p17"/>
                  <p:cNvSpPr/>
                  <p:nvPr/>
                </p:nvSpPr>
                <p:spPr>
                  <a:xfrm>
                    <a:off x="8690400" y="871325"/>
                    <a:ext cx="154800" cy="1440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/>
                      </a:gs>
                      <a:gs pos="50000">
                        <a:srgbClr val="20124D"/>
                      </a:gs>
                      <a:gs pos="100000">
                        <a:srgbClr val="9900FF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800">
                      <a:solidFill>
                        <a:srgbClr val="EFEFEF"/>
                      </a:solidFill>
                    </a:endParaRPr>
                  </a:p>
                </p:txBody>
              </p:sp>
            </p:grpSp>
            <p:sp>
              <p:nvSpPr>
                <p:cNvPr id="476" name="Google Shape;476;p17"/>
                <p:cNvSpPr txBox="1"/>
                <p:nvPr/>
              </p:nvSpPr>
              <p:spPr>
                <a:xfrm>
                  <a:off x="4260025" y="673200"/>
                  <a:ext cx="345000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" sz="600">
                      <a:solidFill>
                        <a:srgbClr val="F3F3F3"/>
                      </a:solidFill>
                      <a:latin typeface="Permanent Marker"/>
                      <a:ea typeface="Permanent Marker"/>
                      <a:cs typeface="Permanent Marker"/>
                      <a:sym typeface="Permanent Marker"/>
                    </a:rPr>
                    <a:t>10</a:t>
                  </a:r>
                  <a:endParaRPr b="1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sp>
            <p:nvSpPr>
              <p:cNvPr id="477" name="Google Shape;477;p17"/>
              <p:cNvSpPr/>
              <p:nvPr/>
            </p:nvSpPr>
            <p:spPr>
              <a:xfrm>
                <a:off x="1668025" y="1868026"/>
                <a:ext cx="179121" cy="181705"/>
              </a:xfrm>
              <a:custGeom>
                <a:rect b="b" l="l" r="r" t="t"/>
                <a:pathLst>
                  <a:path extrusionOk="0" h="4556" w="5627">
                    <a:moveTo>
                      <a:pt x="5627" y="0"/>
                    </a:moveTo>
                    <a:cubicBezTo>
                      <a:pt x="4689" y="759"/>
                      <a:pt x="938" y="3797"/>
                      <a:pt x="0" y="4556"/>
                    </a:cubicBezTo>
                  </a:path>
                </a:pathLst>
              </a:custGeom>
              <a:noFill/>
              <a:ln cap="flat" cmpd="sng" w="38100">
                <a:solidFill>
                  <a:srgbClr val="FFFF00"/>
                </a:solidFill>
                <a:prstDash val="dot"/>
                <a:round/>
                <a:headEnd len="med" w="med" type="none"/>
                <a:tailEnd len="med" w="med" type="none"/>
              </a:ln>
            </p:spPr>
          </p:sp>
          <p:sp>
            <p:nvSpPr>
              <p:cNvPr id="478" name="Google Shape;478;p17"/>
              <p:cNvSpPr/>
              <p:nvPr/>
            </p:nvSpPr>
            <p:spPr>
              <a:xfrm>
                <a:off x="1730399" y="2177150"/>
                <a:ext cx="594127" cy="482339"/>
              </a:xfrm>
              <a:custGeom>
                <a:rect b="b" l="l" r="r" t="t"/>
                <a:pathLst>
                  <a:path extrusionOk="0" h="22776" w="25826">
                    <a:moveTo>
                      <a:pt x="0" y="0"/>
                    </a:moveTo>
                    <a:cubicBezTo>
                      <a:pt x="4243" y="2099"/>
                      <a:pt x="23088" y="8798"/>
                      <a:pt x="25455" y="12594"/>
                    </a:cubicBezTo>
                    <a:cubicBezTo>
                      <a:pt x="27822" y="16390"/>
                      <a:pt x="16077" y="21079"/>
                      <a:pt x="14201" y="22776"/>
                    </a:cubicBezTo>
                  </a:path>
                </a:pathLst>
              </a:custGeom>
              <a:noFill/>
              <a:ln cap="flat" cmpd="sng" w="38100">
                <a:solidFill>
                  <a:srgbClr val="FFFF00"/>
                </a:solidFill>
                <a:prstDash val="dot"/>
                <a:round/>
                <a:headEnd len="med" w="med" type="none"/>
                <a:tailEnd len="med" w="med" type="none"/>
              </a:ln>
            </p:spPr>
          </p:sp>
          <p:sp>
            <p:nvSpPr>
              <p:cNvPr id="479" name="Google Shape;479;p17"/>
              <p:cNvSpPr/>
              <p:nvPr/>
            </p:nvSpPr>
            <p:spPr>
              <a:xfrm>
                <a:off x="1319675" y="2776215"/>
                <a:ext cx="468925" cy="305275"/>
              </a:xfrm>
              <a:custGeom>
                <a:rect b="b" l="l" r="r" t="t"/>
                <a:pathLst>
                  <a:path extrusionOk="0" h="12211" w="18757">
                    <a:moveTo>
                      <a:pt x="18757" y="153"/>
                    </a:moveTo>
                    <a:cubicBezTo>
                      <a:pt x="16212" y="332"/>
                      <a:pt x="6610" y="-785"/>
                      <a:pt x="3484" y="1225"/>
                    </a:cubicBezTo>
                    <a:cubicBezTo>
                      <a:pt x="358" y="3235"/>
                      <a:pt x="581" y="10380"/>
                      <a:pt x="0" y="12211"/>
                    </a:cubicBezTo>
                  </a:path>
                </a:pathLst>
              </a:custGeom>
              <a:noFill/>
              <a:ln cap="flat" cmpd="sng" w="38100">
                <a:solidFill>
                  <a:srgbClr val="FFFF00"/>
                </a:solidFill>
                <a:prstDash val="dot"/>
                <a:round/>
                <a:headEnd len="med" w="med" type="none"/>
                <a:tailEnd len="med" w="med" type="none"/>
              </a:ln>
            </p:spPr>
          </p:sp>
          <p:grpSp>
            <p:nvGrpSpPr>
              <p:cNvPr id="480" name="Google Shape;480;p17"/>
              <p:cNvGrpSpPr/>
              <p:nvPr/>
            </p:nvGrpSpPr>
            <p:grpSpPr>
              <a:xfrm>
                <a:off x="6010225" y="3549212"/>
                <a:ext cx="345000" cy="287000"/>
                <a:chOff x="4260025" y="659800"/>
                <a:chExt cx="345000" cy="287000"/>
              </a:xfrm>
            </p:grpSpPr>
            <p:grpSp>
              <p:nvGrpSpPr>
                <p:cNvPr id="481" name="Google Shape;481;p17"/>
                <p:cNvGrpSpPr/>
                <p:nvPr/>
              </p:nvGrpSpPr>
              <p:grpSpPr>
                <a:xfrm>
                  <a:off x="4293062" y="659800"/>
                  <a:ext cx="278938" cy="273600"/>
                  <a:chOff x="8629537" y="806525"/>
                  <a:chExt cx="278938" cy="273600"/>
                </a:xfrm>
              </p:grpSpPr>
              <p:pic>
                <p:nvPicPr>
                  <p:cNvPr id="482" name="Google Shape;482;p17"/>
                  <p:cNvPicPr preferRelativeResize="0"/>
                  <p:nvPr/>
                </p:nvPicPr>
                <p:blipFill>
                  <a:blip r:embed="rId11">
                    <a:alphaModFix/>
                  </a:blip>
                  <a:stretch>
                    <a:fillRect/>
                  </a:stretch>
                </p:blipFill>
                <p:spPr>
                  <a:xfrm>
                    <a:off x="8629537" y="806525"/>
                    <a:ext cx="278938" cy="273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83" name="Google Shape;483;p17"/>
                  <p:cNvSpPr/>
                  <p:nvPr/>
                </p:nvSpPr>
                <p:spPr>
                  <a:xfrm>
                    <a:off x="8690400" y="871325"/>
                    <a:ext cx="154800" cy="1440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/>
                      </a:gs>
                      <a:gs pos="50000">
                        <a:srgbClr val="20124D"/>
                      </a:gs>
                      <a:gs pos="100000">
                        <a:srgbClr val="9900FF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800">
                      <a:solidFill>
                        <a:srgbClr val="EFEFEF"/>
                      </a:solidFill>
                    </a:endParaRPr>
                  </a:p>
                </p:txBody>
              </p:sp>
            </p:grpSp>
            <p:sp>
              <p:nvSpPr>
                <p:cNvPr id="484" name="Google Shape;484;p17"/>
                <p:cNvSpPr txBox="1"/>
                <p:nvPr/>
              </p:nvSpPr>
              <p:spPr>
                <a:xfrm>
                  <a:off x="4260025" y="673200"/>
                  <a:ext cx="345000" cy="273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" sz="600">
                      <a:solidFill>
                        <a:srgbClr val="F3F3F3"/>
                      </a:solidFill>
                      <a:latin typeface="Permanent Marker"/>
                      <a:ea typeface="Permanent Marker"/>
                      <a:cs typeface="Permanent Marker"/>
                      <a:sym typeface="Permanent Marker"/>
                    </a:rPr>
                    <a:t>9</a:t>
                  </a:r>
                  <a:endParaRPr b="1" sz="600">
                    <a:solidFill>
                      <a:srgbClr val="F3F3F3"/>
                    </a:solidFill>
                    <a:latin typeface="Permanent Marker"/>
                    <a:ea typeface="Permanent Marker"/>
                    <a:cs typeface="Permanent Marker"/>
                    <a:sym typeface="Permanent Marker"/>
                  </a:endParaRPr>
                </a:p>
              </p:txBody>
            </p:sp>
          </p:grpSp>
          <p:sp>
            <p:nvSpPr>
              <p:cNvPr id="485" name="Google Shape;485;p17"/>
              <p:cNvSpPr/>
              <p:nvPr/>
            </p:nvSpPr>
            <p:spPr>
              <a:xfrm>
                <a:off x="1507250" y="3348875"/>
                <a:ext cx="594122" cy="382186"/>
              </a:xfrm>
              <a:custGeom>
                <a:rect b="b" l="l" r="r" t="t"/>
                <a:pathLst>
                  <a:path extrusionOk="0" h="16561" w="25188">
                    <a:moveTo>
                      <a:pt x="0" y="0"/>
                    </a:moveTo>
                    <a:cubicBezTo>
                      <a:pt x="1206" y="2635"/>
                      <a:pt x="3037" y="13487"/>
                      <a:pt x="7235" y="15809"/>
                    </a:cubicBezTo>
                    <a:cubicBezTo>
                      <a:pt x="11433" y="18131"/>
                      <a:pt x="22196" y="14246"/>
                      <a:pt x="25188" y="13933"/>
                    </a:cubicBezTo>
                  </a:path>
                </a:pathLst>
              </a:custGeom>
              <a:noFill/>
              <a:ln cap="flat" cmpd="sng" w="38100">
                <a:solidFill>
                  <a:srgbClr val="FFFF00"/>
                </a:solidFill>
                <a:prstDash val="dot"/>
                <a:round/>
                <a:headEnd len="med" w="med" type="none"/>
                <a:tailEnd len="med" w="med" type="none"/>
              </a:ln>
            </p:spPr>
          </p:sp>
          <p:sp>
            <p:nvSpPr>
              <p:cNvPr id="486" name="Google Shape;486;p17"/>
              <p:cNvSpPr/>
              <p:nvPr/>
            </p:nvSpPr>
            <p:spPr>
              <a:xfrm>
                <a:off x="2391500" y="3604000"/>
                <a:ext cx="568375" cy="622982"/>
              </a:xfrm>
              <a:custGeom>
                <a:rect b="b" l="l" r="r" t="t"/>
                <a:pathLst>
                  <a:path extrusionOk="0" h="23313" w="22735">
                    <a:moveTo>
                      <a:pt x="0" y="0"/>
                    </a:moveTo>
                    <a:cubicBezTo>
                      <a:pt x="3662" y="893"/>
                      <a:pt x="19070" y="1474"/>
                      <a:pt x="21973" y="5359"/>
                    </a:cubicBezTo>
                    <a:cubicBezTo>
                      <a:pt x="24876" y="9245"/>
                      <a:pt x="18176" y="20321"/>
                      <a:pt x="17417" y="23313"/>
                    </a:cubicBezTo>
                  </a:path>
                </a:pathLst>
              </a:custGeom>
              <a:noFill/>
              <a:ln cap="flat" cmpd="sng" w="38100">
                <a:solidFill>
                  <a:srgbClr val="FFFF00"/>
                </a:solidFill>
                <a:prstDash val="dot"/>
                <a:round/>
                <a:headEnd len="med" w="med" type="none"/>
                <a:tailEnd len="med" w="med" type="none"/>
              </a:ln>
            </p:spPr>
          </p:sp>
          <p:sp>
            <p:nvSpPr>
              <p:cNvPr id="487" name="Google Shape;487;p17"/>
              <p:cNvSpPr/>
              <p:nvPr/>
            </p:nvSpPr>
            <p:spPr>
              <a:xfrm>
                <a:off x="2880525" y="4066225"/>
                <a:ext cx="1085225" cy="301450"/>
              </a:xfrm>
              <a:custGeom>
                <a:rect b="b" l="l" r="r" t="t"/>
                <a:pathLst>
                  <a:path extrusionOk="0" h="12058" w="43409">
                    <a:moveTo>
                      <a:pt x="0" y="12058"/>
                    </a:moveTo>
                    <a:cubicBezTo>
                      <a:pt x="1742" y="11344"/>
                      <a:pt x="5448" y="8620"/>
                      <a:pt x="10450" y="7771"/>
                    </a:cubicBezTo>
                    <a:cubicBezTo>
                      <a:pt x="15452" y="6923"/>
                      <a:pt x="24518" y="8262"/>
                      <a:pt x="30011" y="6967"/>
                    </a:cubicBezTo>
                    <a:cubicBezTo>
                      <a:pt x="35504" y="5672"/>
                      <a:pt x="41176" y="1161"/>
                      <a:pt x="43409" y="0"/>
                    </a:cubicBezTo>
                  </a:path>
                </a:pathLst>
              </a:custGeom>
              <a:noFill/>
              <a:ln cap="flat" cmpd="sng" w="38100">
                <a:solidFill>
                  <a:srgbClr val="FFFF00"/>
                </a:solidFill>
                <a:prstDash val="dot"/>
                <a:round/>
                <a:headEnd len="med" w="med" type="none"/>
                <a:tailEnd len="med" w="med" type="none"/>
              </a:ln>
            </p:spPr>
          </p:sp>
          <p:sp>
            <p:nvSpPr>
              <p:cNvPr id="488" name="Google Shape;488;p17"/>
              <p:cNvSpPr/>
              <p:nvPr/>
            </p:nvSpPr>
            <p:spPr>
              <a:xfrm>
                <a:off x="4193500" y="3965750"/>
                <a:ext cx="1138825" cy="388450"/>
              </a:xfrm>
              <a:custGeom>
                <a:rect b="b" l="l" r="r" t="t"/>
                <a:pathLst>
                  <a:path extrusionOk="0" h="15538" w="45553">
                    <a:moveTo>
                      <a:pt x="0" y="0"/>
                    </a:moveTo>
                    <a:cubicBezTo>
                      <a:pt x="3216" y="2546"/>
                      <a:pt x="11701" y="13710"/>
                      <a:pt x="19293" y="15273"/>
                    </a:cubicBezTo>
                    <a:cubicBezTo>
                      <a:pt x="26885" y="16836"/>
                      <a:pt x="41176" y="10361"/>
                      <a:pt x="45553" y="9378"/>
                    </a:cubicBezTo>
                  </a:path>
                </a:pathLst>
              </a:custGeom>
              <a:noFill/>
              <a:ln cap="flat" cmpd="sng" w="38100">
                <a:solidFill>
                  <a:srgbClr val="FFFF00"/>
                </a:solidFill>
                <a:prstDash val="dot"/>
                <a:round/>
                <a:headEnd len="med" w="med" type="none"/>
                <a:tailEnd len="med" w="med" type="none"/>
              </a:ln>
            </p:spPr>
          </p:sp>
          <p:sp>
            <p:nvSpPr>
              <p:cNvPr id="489" name="Google Shape;489;p17"/>
              <p:cNvSpPr/>
              <p:nvPr/>
            </p:nvSpPr>
            <p:spPr>
              <a:xfrm>
                <a:off x="5584875" y="3744674"/>
                <a:ext cx="491404" cy="301459"/>
              </a:xfrm>
              <a:custGeom>
                <a:rect b="b" l="l" r="r" t="t"/>
                <a:pathLst>
                  <a:path extrusionOk="0" h="10451" w="21972">
                    <a:moveTo>
                      <a:pt x="0" y="10451"/>
                    </a:moveTo>
                    <a:cubicBezTo>
                      <a:pt x="3662" y="8709"/>
                      <a:pt x="18310" y="1742"/>
                      <a:pt x="21972" y="0"/>
                    </a:cubicBezTo>
                  </a:path>
                </a:pathLst>
              </a:custGeom>
              <a:noFill/>
              <a:ln cap="flat" cmpd="sng" w="38100">
                <a:solidFill>
                  <a:srgbClr val="FFFF00"/>
                </a:solidFill>
                <a:prstDash val="dot"/>
                <a:round/>
                <a:headEnd len="med" w="med" type="none"/>
                <a:tailEnd len="med" w="med" type="none"/>
              </a:ln>
            </p:spPr>
          </p:sp>
          <p:sp>
            <p:nvSpPr>
              <p:cNvPr id="490" name="Google Shape;490;p17"/>
              <p:cNvSpPr/>
              <p:nvPr/>
            </p:nvSpPr>
            <p:spPr>
              <a:xfrm>
                <a:off x="6330450" y="3664300"/>
                <a:ext cx="690000" cy="221500"/>
              </a:xfrm>
              <a:custGeom>
                <a:rect b="b" l="l" r="r" t="t"/>
                <a:pathLst>
                  <a:path extrusionOk="0" h="8860" w="27600">
                    <a:moveTo>
                      <a:pt x="0" y="804"/>
                    </a:moveTo>
                    <a:cubicBezTo>
                      <a:pt x="1787" y="2144"/>
                      <a:pt x="6119" y="8977"/>
                      <a:pt x="10719" y="8843"/>
                    </a:cubicBezTo>
                    <a:cubicBezTo>
                      <a:pt x="15319" y="8709"/>
                      <a:pt x="24787" y="1474"/>
                      <a:pt x="27600" y="0"/>
                    </a:cubicBezTo>
                  </a:path>
                </a:pathLst>
              </a:custGeom>
              <a:noFill/>
              <a:ln cap="flat" cmpd="sng" w="38100">
                <a:solidFill>
                  <a:srgbClr val="FFFF00"/>
                </a:solidFill>
                <a:prstDash val="dot"/>
                <a:round/>
                <a:headEnd len="med" w="med" type="none"/>
                <a:tailEnd len="med" w="med" type="none"/>
              </a:ln>
            </p:spPr>
          </p:sp>
          <p:sp>
            <p:nvSpPr>
              <p:cNvPr id="491" name="Google Shape;491;p17"/>
              <p:cNvSpPr txBox="1"/>
              <p:nvPr/>
            </p:nvSpPr>
            <p:spPr>
              <a:xfrm>
                <a:off x="3066075" y="2049825"/>
                <a:ext cx="2815500" cy="6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>
                    <a:solidFill>
                      <a:srgbClr val="D4D2D0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CHAPTER 1</a:t>
                </a:r>
                <a:endParaRPr b="1">
                  <a:solidFill>
                    <a:srgbClr val="D4D2D0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>
                  <a:solidFill>
                    <a:srgbClr val="D4D2D0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>
                    <a:solidFill>
                      <a:srgbClr val="D4D2D0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마왕의 성</a:t>
                </a:r>
                <a:endParaRPr b="1">
                  <a:solidFill>
                    <a:srgbClr val="D4D2D0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sp>
          <p:nvSpPr>
            <p:cNvPr id="492" name="Google Shape;492;p17"/>
            <p:cNvSpPr/>
            <p:nvPr/>
          </p:nvSpPr>
          <p:spPr>
            <a:xfrm>
              <a:off x="1835500" y="1627825"/>
              <a:ext cx="308100" cy="308100"/>
            </a:xfrm>
            <a:prstGeom prst="ellipse">
              <a:avLst/>
            </a:prstGeom>
            <a:gradFill>
              <a:gsLst>
                <a:gs pos="0">
                  <a:srgbClr val="FFFF00"/>
                </a:gs>
                <a:gs pos="50000">
                  <a:srgbClr val="FFFFFF">
                    <a:alpha val="0"/>
                  </a:srgbClr>
                </a:gs>
                <a:gs pos="100000">
                  <a:srgbClr val="FFFF00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93" name="Google Shape;493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764800" y="1137550"/>
              <a:ext cx="5030850" cy="4005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4" name="Google Shape;494;p17"/>
            <p:cNvSpPr txBox="1"/>
            <p:nvPr/>
          </p:nvSpPr>
          <p:spPr>
            <a:xfrm>
              <a:off x="4872475" y="1647875"/>
              <a:ext cx="28155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rgbClr val="D4D2D0"/>
                  </a:solidFill>
                  <a:latin typeface="Gungsuh"/>
                  <a:ea typeface="Gungsuh"/>
                  <a:cs typeface="Gungsuh"/>
                  <a:sym typeface="Gungsuh"/>
                </a:rPr>
                <a:t>이변</a:t>
              </a:r>
              <a:endParaRPr b="1" sz="1800">
                <a:solidFill>
                  <a:srgbClr val="D4D2D0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495" name="Google Shape;495;p17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7152147" y="4032525"/>
              <a:ext cx="1211215" cy="368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6" name="Google Shape;496;p17"/>
            <p:cNvSpPr txBox="1"/>
            <p:nvPr/>
          </p:nvSpPr>
          <p:spPr>
            <a:xfrm>
              <a:off x="7217400" y="4062675"/>
              <a:ext cx="11220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출정</a:t>
              </a:r>
              <a:endParaRPr b="1" sz="12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497" name="Google Shape;497;p17"/>
            <p:cNvSpPr/>
            <p:nvPr/>
          </p:nvSpPr>
          <p:spPr>
            <a:xfrm>
              <a:off x="4273900" y="2113225"/>
              <a:ext cx="4046100" cy="18525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7"/>
            <p:cNvSpPr/>
            <p:nvPr/>
          </p:nvSpPr>
          <p:spPr>
            <a:xfrm>
              <a:off x="6345500" y="2157025"/>
              <a:ext cx="1941000" cy="17601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7"/>
            <p:cNvSpPr/>
            <p:nvPr/>
          </p:nvSpPr>
          <p:spPr>
            <a:xfrm>
              <a:off x="4322450" y="2157025"/>
              <a:ext cx="1941000" cy="17601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0" name="Google Shape;500;p17"/>
            <p:cNvGrpSpPr/>
            <p:nvPr/>
          </p:nvGrpSpPr>
          <p:grpSpPr>
            <a:xfrm>
              <a:off x="8121253" y="2177150"/>
              <a:ext cx="165257" cy="1733237"/>
              <a:chOff x="4700325" y="337912"/>
              <a:chExt cx="223200" cy="2287800"/>
            </a:xfrm>
          </p:grpSpPr>
          <p:sp>
            <p:nvSpPr>
              <p:cNvPr id="501" name="Google Shape;501;p17"/>
              <p:cNvSpPr txBox="1"/>
              <p:nvPr/>
            </p:nvSpPr>
            <p:spPr>
              <a:xfrm rot="5400000">
                <a:off x="4703775" y="409550"/>
                <a:ext cx="216300" cy="164400"/>
              </a:xfrm>
              <a:prstGeom prst="rect">
                <a:avLst/>
              </a:prstGeom>
              <a:gradFill>
                <a:gsLst>
                  <a:gs pos="0">
                    <a:srgbClr val="999999"/>
                  </a:gs>
                  <a:gs pos="49000">
                    <a:srgbClr val="FFFFFF">
                      <a:alpha val="0"/>
                    </a:srgbClr>
                  </a:gs>
                  <a:gs pos="100000">
                    <a:srgbClr val="999999"/>
                  </a:gs>
                </a:gsLst>
                <a:lin ang="5400700" scaled="0"/>
              </a:gradFill>
              <a:ln cap="flat" cmpd="sng" w="38100">
                <a:solidFill>
                  <a:srgbClr val="F3F3F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7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502" name="Google Shape;502;p17"/>
              <p:cNvSpPr txBox="1"/>
              <p:nvPr/>
            </p:nvSpPr>
            <p:spPr>
              <a:xfrm rot="5400000">
                <a:off x="3668025" y="1370212"/>
                <a:ext cx="2287800" cy="2232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7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sp>
          <p:nvSpPr>
            <p:cNvPr id="503" name="Google Shape;503;p17"/>
            <p:cNvSpPr txBox="1"/>
            <p:nvPr/>
          </p:nvSpPr>
          <p:spPr>
            <a:xfrm>
              <a:off x="6363950" y="2177150"/>
              <a:ext cx="1757400" cy="17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마왕의 명을 받아 북쪽 영지를</a:t>
              </a:r>
              <a:endParaRPr sz="8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다스리고 있는  마족 [말랑이좋아] </a:t>
              </a:r>
              <a:endParaRPr sz="8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영주성에서 한가로이 시간을 </a:t>
              </a:r>
              <a:endParaRPr sz="8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보내고 있던 중 [말랑이좋아] 가 </a:t>
              </a:r>
              <a:endParaRPr sz="8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관리하는  던전 쪽으로 알 수 없는 </a:t>
              </a:r>
              <a:endParaRPr sz="8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빛이 날아온다.</a:t>
              </a:r>
              <a:endParaRPr sz="8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3F3F3"/>
                  </a:solidFill>
                  <a:latin typeface="Gungsuh"/>
                  <a:ea typeface="Gungsuh"/>
                  <a:cs typeface="Gungsuh"/>
                  <a:sym typeface="Gungsuh"/>
                </a:rPr>
                <a:t>잠시 뒤 던전을 관리하던 집사가</a:t>
              </a:r>
              <a:endParaRPr sz="8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grpSp>
          <p:nvGrpSpPr>
            <p:cNvPr id="504" name="Google Shape;504;p17"/>
            <p:cNvGrpSpPr/>
            <p:nvPr/>
          </p:nvGrpSpPr>
          <p:grpSpPr>
            <a:xfrm>
              <a:off x="4855899" y="3647051"/>
              <a:ext cx="790001" cy="213051"/>
              <a:chOff x="1671138" y="3378075"/>
              <a:chExt cx="790001" cy="308100"/>
            </a:xfrm>
          </p:grpSpPr>
          <p:pic>
            <p:nvPicPr>
              <p:cNvPr id="505" name="Google Shape;505;p17"/>
              <p:cNvPicPr preferRelativeResize="0"/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1671138" y="3378075"/>
                <a:ext cx="790001" cy="308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6" name="Google Shape;506;p17"/>
              <p:cNvPicPr preferRelativeResize="0"/>
              <p:nvPr/>
            </p:nvPicPr>
            <p:blipFill>
              <a:blip r:embed="rId15">
                <a:alphaModFix/>
              </a:blip>
              <a:stretch>
                <a:fillRect/>
              </a:stretch>
            </p:blipFill>
            <p:spPr>
              <a:xfrm>
                <a:off x="1779246" y="3455074"/>
                <a:ext cx="164100" cy="15411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07" name="Google Shape;507;p17"/>
            <p:cNvSpPr txBox="1"/>
            <p:nvPr/>
          </p:nvSpPr>
          <p:spPr>
            <a:xfrm>
              <a:off x="4346300" y="2201050"/>
              <a:ext cx="1893300" cy="2568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23000">
                  <a:srgbClr val="434343"/>
                </a:gs>
                <a:gs pos="50000">
                  <a:srgbClr val="000000"/>
                </a:gs>
                <a:gs pos="75000">
                  <a:srgbClr val="434343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[ 하급 ]  말랑이좋아       </a:t>
              </a:r>
              <a:r>
                <a:rPr lang="ko" sz="1000">
                  <a:solidFill>
                    <a:srgbClr val="D9D9D9"/>
                  </a:solidFill>
                  <a:latin typeface="Permanent Marker"/>
                  <a:ea typeface="Permanent Marker"/>
                  <a:cs typeface="Permanent Marker"/>
                  <a:sym typeface="Permanent Marker"/>
                </a:rPr>
                <a:t>150</a:t>
              </a:r>
              <a:endParaRPr sz="1000">
                <a:solidFill>
                  <a:srgbClr val="D9D9D9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  <p:sp>
          <p:nvSpPr>
            <p:cNvPr id="508" name="Google Shape;508;p17"/>
            <p:cNvSpPr txBox="1"/>
            <p:nvPr/>
          </p:nvSpPr>
          <p:spPr>
            <a:xfrm>
              <a:off x="5092250" y="3679200"/>
              <a:ext cx="599100" cy="180900"/>
            </a:xfrm>
            <a:prstGeom prst="rect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자세히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509" name="Google Shape;509;p1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775975" y="2245687"/>
              <a:ext cx="115225" cy="16752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10" name="Google Shape;510;p17"/>
            <p:cNvGrpSpPr/>
            <p:nvPr/>
          </p:nvGrpSpPr>
          <p:grpSpPr>
            <a:xfrm>
              <a:off x="4811629" y="2648066"/>
              <a:ext cx="1407547" cy="901213"/>
              <a:chOff x="4124988" y="2483500"/>
              <a:chExt cx="1646832" cy="1013624"/>
            </a:xfrm>
          </p:grpSpPr>
          <p:sp>
            <p:nvSpPr>
              <p:cNvPr id="511" name="Google Shape;511;p17"/>
              <p:cNvSpPr txBox="1"/>
              <p:nvPr/>
            </p:nvSpPr>
            <p:spPr>
              <a:xfrm>
                <a:off x="4124997" y="2740089"/>
                <a:ext cx="703800" cy="1992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물리 공격력</a:t>
                </a:r>
                <a:endParaRPr b="1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512" name="Google Shape;512;p17"/>
              <p:cNvSpPr txBox="1"/>
              <p:nvPr/>
            </p:nvSpPr>
            <p:spPr>
              <a:xfrm>
                <a:off x="5010365" y="2738215"/>
                <a:ext cx="703800" cy="1992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마법 공격력</a:t>
                </a:r>
                <a:endParaRPr b="1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513" name="Google Shape;513;p17"/>
              <p:cNvSpPr txBox="1"/>
              <p:nvPr/>
            </p:nvSpPr>
            <p:spPr>
              <a:xfrm>
                <a:off x="4124988" y="3014116"/>
                <a:ext cx="703800" cy="1992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물리 방어력</a:t>
                </a:r>
                <a:endParaRPr b="1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514" name="Google Shape;514;p17"/>
              <p:cNvSpPr txBox="1"/>
              <p:nvPr/>
            </p:nvSpPr>
            <p:spPr>
              <a:xfrm>
                <a:off x="5010356" y="3014904"/>
                <a:ext cx="703800" cy="1992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마법 방어력</a:t>
                </a:r>
                <a:endParaRPr b="1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515" name="Google Shape;515;p17"/>
              <p:cNvSpPr txBox="1"/>
              <p:nvPr/>
            </p:nvSpPr>
            <p:spPr>
              <a:xfrm>
                <a:off x="5010365" y="3297924"/>
                <a:ext cx="703800" cy="1992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공격속도</a:t>
                </a:r>
                <a:endParaRPr b="1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516" name="Google Shape;516;p17"/>
              <p:cNvSpPr txBox="1"/>
              <p:nvPr/>
            </p:nvSpPr>
            <p:spPr>
              <a:xfrm>
                <a:off x="4124997" y="3297615"/>
                <a:ext cx="703800" cy="1992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이동속도</a:t>
                </a:r>
                <a:endParaRPr b="1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517" name="Google Shape;517;p17"/>
              <p:cNvSpPr txBox="1"/>
              <p:nvPr/>
            </p:nvSpPr>
            <p:spPr>
              <a:xfrm>
                <a:off x="4124988" y="2483500"/>
                <a:ext cx="703800" cy="1992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체력</a:t>
                </a:r>
                <a:endParaRPr b="1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518" name="Google Shape;518;p17"/>
              <p:cNvSpPr txBox="1"/>
              <p:nvPr/>
            </p:nvSpPr>
            <p:spPr>
              <a:xfrm>
                <a:off x="5010356" y="2485065"/>
                <a:ext cx="703800" cy="1992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마력</a:t>
                </a:r>
                <a:endParaRPr b="1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519" name="Google Shape;519;p17"/>
              <p:cNvSpPr txBox="1"/>
              <p:nvPr/>
            </p:nvSpPr>
            <p:spPr>
              <a:xfrm>
                <a:off x="4750116" y="2485065"/>
                <a:ext cx="198300" cy="19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EFEFEF"/>
                    </a:solidFill>
                  </a:rPr>
                  <a:t>1</a:t>
                </a:r>
                <a:endParaRPr b="1" sz="600">
                  <a:solidFill>
                    <a:srgbClr val="EFEFEF"/>
                  </a:solidFill>
                </a:endParaRPr>
              </a:p>
            </p:txBody>
          </p:sp>
          <p:sp>
            <p:nvSpPr>
              <p:cNvPr id="520" name="Google Shape;520;p17"/>
              <p:cNvSpPr txBox="1"/>
              <p:nvPr/>
            </p:nvSpPr>
            <p:spPr>
              <a:xfrm>
                <a:off x="5573519" y="2485065"/>
                <a:ext cx="198300" cy="19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EFEFEF"/>
                    </a:solidFill>
                  </a:rPr>
                  <a:t>1</a:t>
                </a:r>
                <a:endParaRPr b="1" sz="600">
                  <a:solidFill>
                    <a:srgbClr val="EFEFEF"/>
                  </a:solidFill>
                </a:endParaRPr>
              </a:p>
            </p:txBody>
          </p:sp>
          <p:sp>
            <p:nvSpPr>
              <p:cNvPr id="521" name="Google Shape;521;p17"/>
              <p:cNvSpPr txBox="1"/>
              <p:nvPr/>
            </p:nvSpPr>
            <p:spPr>
              <a:xfrm>
                <a:off x="5573519" y="2740272"/>
                <a:ext cx="198300" cy="19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EFEFEF"/>
                    </a:solidFill>
                  </a:rPr>
                  <a:t>1</a:t>
                </a:r>
                <a:endParaRPr b="1" sz="600">
                  <a:solidFill>
                    <a:srgbClr val="EFEFEF"/>
                  </a:solidFill>
                </a:endParaRPr>
              </a:p>
            </p:txBody>
          </p:sp>
          <p:sp>
            <p:nvSpPr>
              <p:cNvPr id="522" name="Google Shape;522;p17"/>
              <p:cNvSpPr txBox="1"/>
              <p:nvPr/>
            </p:nvSpPr>
            <p:spPr>
              <a:xfrm>
                <a:off x="5573519" y="3297924"/>
                <a:ext cx="198300" cy="19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EFEFEF"/>
                    </a:solidFill>
                  </a:rPr>
                  <a:t>1</a:t>
                </a:r>
                <a:endParaRPr b="1" sz="600">
                  <a:solidFill>
                    <a:srgbClr val="EFEFEF"/>
                  </a:solidFill>
                </a:endParaRPr>
              </a:p>
            </p:txBody>
          </p:sp>
          <p:sp>
            <p:nvSpPr>
              <p:cNvPr id="523" name="Google Shape;523;p17"/>
              <p:cNvSpPr txBox="1"/>
              <p:nvPr/>
            </p:nvSpPr>
            <p:spPr>
              <a:xfrm>
                <a:off x="5573519" y="3019098"/>
                <a:ext cx="198300" cy="19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EFEFEF"/>
                    </a:solidFill>
                  </a:rPr>
                  <a:t>1</a:t>
                </a:r>
                <a:endParaRPr b="1" sz="600">
                  <a:solidFill>
                    <a:srgbClr val="EFEFEF"/>
                  </a:solidFill>
                </a:endParaRPr>
              </a:p>
            </p:txBody>
          </p:sp>
          <p:sp>
            <p:nvSpPr>
              <p:cNvPr id="524" name="Google Shape;524;p17"/>
              <p:cNvSpPr txBox="1"/>
              <p:nvPr/>
            </p:nvSpPr>
            <p:spPr>
              <a:xfrm>
                <a:off x="4749696" y="2740272"/>
                <a:ext cx="198300" cy="19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EFEFEF"/>
                    </a:solidFill>
                  </a:rPr>
                  <a:t>1</a:t>
                </a:r>
                <a:endParaRPr b="1" sz="600">
                  <a:solidFill>
                    <a:srgbClr val="EFEFEF"/>
                  </a:solidFill>
                </a:endParaRPr>
              </a:p>
            </p:txBody>
          </p:sp>
          <p:sp>
            <p:nvSpPr>
              <p:cNvPr id="525" name="Google Shape;525;p17"/>
              <p:cNvSpPr txBox="1"/>
              <p:nvPr/>
            </p:nvSpPr>
            <p:spPr>
              <a:xfrm>
                <a:off x="4749696" y="3297924"/>
                <a:ext cx="198300" cy="19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EFEFEF"/>
                    </a:solidFill>
                  </a:rPr>
                  <a:t>1</a:t>
                </a:r>
                <a:endParaRPr b="1" sz="600">
                  <a:solidFill>
                    <a:srgbClr val="EFEFEF"/>
                  </a:solidFill>
                </a:endParaRPr>
              </a:p>
            </p:txBody>
          </p:sp>
          <p:sp>
            <p:nvSpPr>
              <p:cNvPr id="526" name="Google Shape;526;p17"/>
              <p:cNvSpPr txBox="1"/>
              <p:nvPr/>
            </p:nvSpPr>
            <p:spPr>
              <a:xfrm>
                <a:off x="4749696" y="3019098"/>
                <a:ext cx="198300" cy="19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600">
                    <a:solidFill>
                      <a:srgbClr val="EFEFEF"/>
                    </a:solidFill>
                  </a:rPr>
                  <a:t>1</a:t>
                </a:r>
                <a:endParaRPr b="1" sz="600">
                  <a:solidFill>
                    <a:srgbClr val="EFEFEF"/>
                  </a:solidFill>
                </a:endParaRPr>
              </a:p>
            </p:txBody>
          </p:sp>
        </p:grpSp>
      </p:grpSp>
      <p:grpSp>
        <p:nvGrpSpPr>
          <p:cNvPr id="527" name="Google Shape;527;p17"/>
          <p:cNvGrpSpPr/>
          <p:nvPr/>
        </p:nvGrpSpPr>
        <p:grpSpPr>
          <a:xfrm>
            <a:off x="4024800" y="2550109"/>
            <a:ext cx="1123235" cy="1180825"/>
            <a:chOff x="4183590" y="2629676"/>
            <a:chExt cx="698399" cy="939100"/>
          </a:xfrm>
        </p:grpSpPr>
        <p:pic>
          <p:nvPicPr>
            <p:cNvPr id="528" name="Google Shape;528;p17"/>
            <p:cNvPicPr preferRelativeResize="0"/>
            <p:nvPr/>
          </p:nvPicPr>
          <p:blipFill rotWithShape="1">
            <a:blip r:embed="rId16">
              <a:alphaModFix/>
            </a:blip>
            <a:srcRect b="0" l="1280" r="-1279" t="0"/>
            <a:stretch/>
          </p:blipFill>
          <p:spPr>
            <a:xfrm>
              <a:off x="4183590" y="2629676"/>
              <a:ext cx="698399" cy="939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29" name="Google Shape;529;p17"/>
            <p:cNvGrpSpPr/>
            <p:nvPr/>
          </p:nvGrpSpPr>
          <p:grpSpPr>
            <a:xfrm>
              <a:off x="4476097" y="3169861"/>
              <a:ext cx="88128" cy="76316"/>
              <a:chOff x="3268800" y="2958700"/>
              <a:chExt cx="244800" cy="157515"/>
            </a:xfrm>
          </p:grpSpPr>
          <p:sp>
            <p:nvSpPr>
              <p:cNvPr id="530" name="Google Shape;530;p17"/>
              <p:cNvSpPr/>
              <p:nvPr/>
            </p:nvSpPr>
            <p:spPr>
              <a:xfrm>
                <a:off x="3282925" y="2967625"/>
                <a:ext cx="228000" cy="67200"/>
              </a:xfrm>
              <a:prstGeom prst="roundRect">
                <a:avLst>
                  <a:gd fmla="val 16667" name="adj"/>
                </a:avLst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31" name="Google Shape;531;p17"/>
              <p:cNvGrpSpPr/>
              <p:nvPr/>
            </p:nvGrpSpPr>
            <p:grpSpPr>
              <a:xfrm>
                <a:off x="3268800" y="2958700"/>
                <a:ext cx="244800" cy="157515"/>
                <a:chOff x="3268800" y="2958700"/>
                <a:chExt cx="244800" cy="157515"/>
              </a:xfrm>
            </p:grpSpPr>
            <p:sp>
              <p:nvSpPr>
                <p:cNvPr id="532" name="Google Shape;532;p17"/>
                <p:cNvSpPr/>
                <p:nvPr/>
              </p:nvSpPr>
              <p:spPr>
                <a:xfrm rot="5684873">
                  <a:off x="3273895" y="3010358"/>
                  <a:ext cx="90611" cy="93601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" name="Google Shape;533;p17"/>
                <p:cNvSpPr/>
                <p:nvPr/>
              </p:nvSpPr>
              <p:spPr>
                <a:xfrm rot="5169316">
                  <a:off x="3409074" y="3012144"/>
                  <a:ext cx="111852" cy="89942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" name="Google Shape;534;p17"/>
                <p:cNvSpPr/>
                <p:nvPr/>
              </p:nvSpPr>
              <p:spPr>
                <a:xfrm>
                  <a:off x="3283200" y="2958700"/>
                  <a:ext cx="228000" cy="168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535" name="Google Shape;535;p17"/>
          <p:cNvGrpSpPr/>
          <p:nvPr/>
        </p:nvGrpSpPr>
        <p:grpSpPr>
          <a:xfrm>
            <a:off x="4327484" y="3465675"/>
            <a:ext cx="489027" cy="133844"/>
            <a:chOff x="2586100" y="3362798"/>
            <a:chExt cx="1287929" cy="324000"/>
          </a:xfrm>
        </p:grpSpPr>
        <p:sp>
          <p:nvSpPr>
            <p:cNvPr id="536" name="Google Shape;536;p17"/>
            <p:cNvSpPr/>
            <p:nvPr/>
          </p:nvSpPr>
          <p:spPr>
            <a:xfrm>
              <a:off x="2586100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7"/>
            <p:cNvSpPr/>
            <p:nvPr/>
          </p:nvSpPr>
          <p:spPr>
            <a:xfrm>
              <a:off x="2908257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7"/>
            <p:cNvSpPr/>
            <p:nvPr/>
          </p:nvSpPr>
          <p:spPr>
            <a:xfrm>
              <a:off x="3231542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7"/>
            <p:cNvSpPr/>
            <p:nvPr/>
          </p:nvSpPr>
          <p:spPr>
            <a:xfrm>
              <a:off x="3550629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40" name="Google Shape;540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227873" y="4032525"/>
            <a:ext cx="1211215" cy="3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17"/>
          <p:cNvSpPr txBox="1"/>
          <p:nvPr/>
        </p:nvSpPr>
        <p:spPr>
          <a:xfrm>
            <a:off x="4282013" y="4062675"/>
            <a:ext cx="11220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3F3F3"/>
                </a:solidFill>
                <a:latin typeface="Gungsuh"/>
                <a:ea typeface="Gungsuh"/>
                <a:cs typeface="Gungsuh"/>
                <a:sym typeface="Gungsuh"/>
              </a:rPr>
              <a:t>캐릭터 변경</a:t>
            </a:r>
            <a:endParaRPr b="1" sz="1200">
              <a:solidFill>
                <a:srgbClr val="F3F3F3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42" name="Google Shape;542;p17"/>
          <p:cNvSpPr/>
          <p:nvPr/>
        </p:nvSpPr>
        <p:spPr>
          <a:xfrm>
            <a:off x="4758625" y="4274300"/>
            <a:ext cx="258000" cy="2088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8"/>
          <p:cNvSpPr txBox="1"/>
          <p:nvPr>
            <p:ph type="title"/>
          </p:nvPr>
        </p:nvSpPr>
        <p:spPr>
          <a:xfrm>
            <a:off x="311700" y="16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약탈 -&gt; 캠페인</a:t>
            </a:r>
            <a:endParaRPr sz="1800"/>
          </a:p>
        </p:txBody>
      </p:sp>
      <p:grpSp>
        <p:nvGrpSpPr>
          <p:cNvPr id="548" name="Google Shape;548;p18"/>
          <p:cNvGrpSpPr/>
          <p:nvPr/>
        </p:nvGrpSpPr>
        <p:grpSpPr>
          <a:xfrm>
            <a:off x="311710" y="997772"/>
            <a:ext cx="8321484" cy="3938665"/>
            <a:chOff x="311710" y="997772"/>
            <a:chExt cx="8321484" cy="3938665"/>
          </a:xfrm>
        </p:grpSpPr>
        <p:sp>
          <p:nvSpPr>
            <p:cNvPr id="549" name="Google Shape;549;p18"/>
            <p:cNvSpPr/>
            <p:nvPr/>
          </p:nvSpPr>
          <p:spPr>
            <a:xfrm>
              <a:off x="3900675" y="2253600"/>
              <a:ext cx="1312800" cy="908700"/>
            </a:xfrm>
            <a:prstGeom prst="cube">
              <a:avLst>
                <a:gd fmla="val 25000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8"/>
            <p:cNvSpPr/>
            <p:nvPr/>
          </p:nvSpPr>
          <p:spPr>
            <a:xfrm>
              <a:off x="4281925" y="2635825"/>
              <a:ext cx="432900" cy="258600"/>
            </a:xfrm>
            <a:prstGeom prst="sun">
              <a:avLst>
                <a:gd fmla="val 25000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8"/>
            <p:cNvSpPr/>
            <p:nvPr/>
          </p:nvSpPr>
          <p:spPr>
            <a:xfrm>
              <a:off x="6676300" y="2425675"/>
              <a:ext cx="672000" cy="620400"/>
            </a:xfrm>
            <a:prstGeom prst="mathPlus">
              <a:avLst>
                <a:gd fmla="val 23520" name="adj1"/>
              </a:avLst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52" name="Google Shape;552;p18"/>
            <p:cNvCxnSpPr>
              <a:stCxn id="553" idx="2"/>
              <a:endCxn id="554" idx="0"/>
            </p:cNvCxnSpPr>
            <p:nvPr/>
          </p:nvCxnSpPr>
          <p:spPr>
            <a:xfrm flipH="1">
              <a:off x="2433925" y="1857700"/>
              <a:ext cx="27300" cy="568200"/>
            </a:xfrm>
            <a:prstGeom prst="straightConnector1">
              <a:avLst/>
            </a:prstGeom>
            <a:noFill/>
            <a:ln cap="flat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53" name="Google Shape;553;p18"/>
            <p:cNvSpPr txBox="1"/>
            <p:nvPr/>
          </p:nvSpPr>
          <p:spPr>
            <a:xfrm>
              <a:off x="1734475" y="1599100"/>
              <a:ext cx="1453500" cy="258600"/>
            </a:xfrm>
            <a:prstGeom prst="rect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EFEFEF"/>
                  </a:solidFill>
                </a:rPr>
                <a:t>기존에 생성했던 던전</a:t>
              </a:r>
              <a:endParaRPr sz="1000">
                <a:solidFill>
                  <a:srgbClr val="EFEFEF"/>
                </a:solidFill>
              </a:endParaRPr>
            </a:p>
          </p:txBody>
        </p:sp>
        <p:grpSp>
          <p:nvGrpSpPr>
            <p:cNvPr id="555" name="Google Shape;555;p18"/>
            <p:cNvGrpSpPr/>
            <p:nvPr/>
          </p:nvGrpSpPr>
          <p:grpSpPr>
            <a:xfrm>
              <a:off x="311710" y="997772"/>
              <a:ext cx="8321484" cy="3938665"/>
              <a:chOff x="1538200" y="1020900"/>
              <a:chExt cx="6391800" cy="3346075"/>
            </a:xfrm>
          </p:grpSpPr>
          <p:pic>
            <p:nvPicPr>
              <p:cNvPr id="556" name="Google Shape;556;p18"/>
              <p:cNvPicPr preferRelativeResize="0"/>
              <p:nvPr/>
            </p:nvPicPr>
            <p:blipFill rotWithShape="1">
              <a:blip r:embed="rId3">
                <a:alphaModFix/>
              </a:blip>
              <a:srcRect b="45465" l="0" r="0" t="0"/>
              <a:stretch/>
            </p:blipFill>
            <p:spPr>
              <a:xfrm>
                <a:off x="1538200" y="1020900"/>
                <a:ext cx="3369000" cy="18372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pic>
            <p:nvPicPr>
              <p:cNvPr id="557" name="Google Shape;557;p18"/>
              <p:cNvPicPr preferRelativeResize="0"/>
              <p:nvPr/>
            </p:nvPicPr>
            <p:blipFill rotWithShape="1">
              <a:blip r:embed="rId3">
                <a:alphaModFix/>
              </a:blip>
              <a:srcRect b="45465" l="0" r="0" t="0"/>
              <a:stretch/>
            </p:blipFill>
            <p:spPr>
              <a:xfrm>
                <a:off x="4561000" y="1020900"/>
                <a:ext cx="3369000" cy="18372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pic>
            <p:nvPicPr>
              <p:cNvPr id="558" name="Google Shape;558;p18"/>
              <p:cNvPicPr preferRelativeResize="0"/>
              <p:nvPr/>
            </p:nvPicPr>
            <p:blipFill rotWithShape="1">
              <a:blip r:embed="rId3">
                <a:alphaModFix/>
              </a:blip>
              <a:srcRect b="45465" l="0" r="0" t="0"/>
              <a:stretch/>
            </p:blipFill>
            <p:spPr>
              <a:xfrm>
                <a:off x="1538200" y="2529775"/>
                <a:ext cx="3369000" cy="18372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pic>
            <p:nvPicPr>
              <p:cNvPr id="559" name="Google Shape;559;p18"/>
              <p:cNvPicPr preferRelativeResize="0"/>
              <p:nvPr/>
            </p:nvPicPr>
            <p:blipFill rotWithShape="1">
              <a:blip r:embed="rId3">
                <a:alphaModFix/>
              </a:blip>
              <a:srcRect b="45465" l="0" r="0" t="0"/>
              <a:stretch/>
            </p:blipFill>
            <p:spPr>
              <a:xfrm>
                <a:off x="4561000" y="2529775"/>
                <a:ext cx="3369000" cy="18372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</p:grpSp>
      </p:grpSp>
      <p:grpSp>
        <p:nvGrpSpPr>
          <p:cNvPr id="560" name="Google Shape;560;p18"/>
          <p:cNvGrpSpPr/>
          <p:nvPr/>
        </p:nvGrpSpPr>
        <p:grpSpPr>
          <a:xfrm>
            <a:off x="513387" y="1093875"/>
            <a:ext cx="691825" cy="396000"/>
            <a:chOff x="513388" y="1093875"/>
            <a:chExt cx="691825" cy="396000"/>
          </a:xfrm>
        </p:grpSpPr>
        <p:pic>
          <p:nvPicPr>
            <p:cNvPr id="561" name="Google Shape;561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3387" y="1093875"/>
              <a:ext cx="691825" cy="39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2" name="Google Shape;562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1932" y="1201034"/>
              <a:ext cx="414734" cy="18168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63" name="Google Shape;56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4675" y="1757325"/>
            <a:ext cx="1388700" cy="8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4675" y="2453500"/>
            <a:ext cx="1388700" cy="8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87700" y="1057575"/>
            <a:ext cx="3225675" cy="351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4675" y="3156375"/>
            <a:ext cx="1388700" cy="8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29425" y="1057575"/>
            <a:ext cx="3985849" cy="354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18"/>
          <p:cNvPicPr preferRelativeResize="0"/>
          <p:nvPr/>
        </p:nvPicPr>
        <p:blipFill>
          <a:blip r:embed="rId10">
            <a:alphaModFix amt="33000"/>
          </a:blip>
          <a:stretch>
            <a:fillRect/>
          </a:stretch>
        </p:blipFill>
        <p:spPr>
          <a:xfrm rot="-14">
            <a:off x="4950000" y="1255745"/>
            <a:ext cx="3523625" cy="29810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9" name="Google Shape;569;p18"/>
          <p:cNvGrpSpPr/>
          <p:nvPr/>
        </p:nvGrpSpPr>
        <p:grpSpPr>
          <a:xfrm>
            <a:off x="2552937" y="1257963"/>
            <a:ext cx="1695200" cy="499375"/>
            <a:chOff x="2662575" y="1270788"/>
            <a:chExt cx="1695200" cy="499375"/>
          </a:xfrm>
        </p:grpSpPr>
        <p:pic>
          <p:nvPicPr>
            <p:cNvPr id="570" name="Google Shape;570;p1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662575" y="1270788"/>
              <a:ext cx="1695200" cy="499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1" name="Google Shape;571;p18"/>
            <p:cNvSpPr txBox="1"/>
            <p:nvPr/>
          </p:nvSpPr>
          <p:spPr>
            <a:xfrm>
              <a:off x="2773350" y="1329113"/>
              <a:ext cx="14835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CCCCCC"/>
                  </a:solidFill>
                  <a:latin typeface="Gungsuh"/>
                  <a:ea typeface="Gungsuh"/>
                  <a:cs typeface="Gungsuh"/>
                  <a:sym typeface="Gungsuh"/>
                </a:rPr>
                <a:t>말랑이좋아</a:t>
              </a:r>
              <a:endParaRPr>
                <a:solidFill>
                  <a:srgbClr val="CCCCCC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</p:grpSp>
      <p:grpSp>
        <p:nvGrpSpPr>
          <p:cNvPr id="572" name="Google Shape;572;p18"/>
          <p:cNvGrpSpPr/>
          <p:nvPr/>
        </p:nvGrpSpPr>
        <p:grpSpPr>
          <a:xfrm>
            <a:off x="5374588" y="2191900"/>
            <a:ext cx="2695525" cy="1108713"/>
            <a:chOff x="3485450" y="2388313"/>
            <a:chExt cx="2695525" cy="1108713"/>
          </a:xfrm>
        </p:grpSpPr>
        <p:sp>
          <p:nvSpPr>
            <p:cNvPr id="573" name="Google Shape;573;p18"/>
            <p:cNvSpPr txBox="1"/>
            <p:nvPr/>
          </p:nvSpPr>
          <p:spPr>
            <a:xfrm>
              <a:off x="3485463" y="2669000"/>
              <a:ext cx="922800" cy="2178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물리 공격력</a:t>
              </a:r>
              <a:endParaRPr b="1"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574" name="Google Shape;574;p18"/>
            <p:cNvSpPr txBox="1"/>
            <p:nvPr/>
          </p:nvSpPr>
          <p:spPr>
            <a:xfrm>
              <a:off x="4886450" y="2666950"/>
              <a:ext cx="922800" cy="2178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마법 공격력</a:t>
              </a:r>
              <a:endParaRPr b="1"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575" name="Google Shape;575;p18"/>
            <p:cNvSpPr txBox="1"/>
            <p:nvPr/>
          </p:nvSpPr>
          <p:spPr>
            <a:xfrm>
              <a:off x="3485450" y="2968763"/>
              <a:ext cx="922800" cy="2178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물리 방어력</a:t>
              </a:r>
              <a:endParaRPr b="1"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576" name="Google Shape;576;p18"/>
            <p:cNvSpPr txBox="1"/>
            <p:nvPr/>
          </p:nvSpPr>
          <p:spPr>
            <a:xfrm>
              <a:off x="4886438" y="2969625"/>
              <a:ext cx="922800" cy="2178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마법 방어력</a:t>
              </a:r>
              <a:endParaRPr b="1"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577" name="Google Shape;577;p18"/>
            <p:cNvSpPr txBox="1"/>
            <p:nvPr/>
          </p:nvSpPr>
          <p:spPr>
            <a:xfrm>
              <a:off x="4886450" y="3279225"/>
              <a:ext cx="922800" cy="2178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공격속도</a:t>
              </a:r>
              <a:endParaRPr b="1"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578" name="Google Shape;578;p18"/>
            <p:cNvSpPr txBox="1"/>
            <p:nvPr/>
          </p:nvSpPr>
          <p:spPr>
            <a:xfrm>
              <a:off x="3485463" y="3278888"/>
              <a:ext cx="922800" cy="2178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이동속도</a:t>
              </a:r>
              <a:endParaRPr b="1"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579" name="Google Shape;579;p18"/>
            <p:cNvSpPr txBox="1"/>
            <p:nvPr/>
          </p:nvSpPr>
          <p:spPr>
            <a:xfrm>
              <a:off x="3485450" y="2388313"/>
              <a:ext cx="922800" cy="2178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체력</a:t>
              </a:r>
              <a:endParaRPr b="1"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580" name="Google Shape;580;p18"/>
            <p:cNvSpPr txBox="1"/>
            <p:nvPr/>
          </p:nvSpPr>
          <p:spPr>
            <a:xfrm>
              <a:off x="4886438" y="2390025"/>
              <a:ext cx="922800" cy="2178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마력</a:t>
              </a:r>
              <a:endParaRPr b="1"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581" name="Google Shape;581;p18"/>
            <p:cNvSpPr txBox="1"/>
            <p:nvPr/>
          </p:nvSpPr>
          <p:spPr>
            <a:xfrm>
              <a:off x="4518000" y="2390025"/>
              <a:ext cx="2598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EFEFEF"/>
                  </a:solidFill>
                </a:rPr>
                <a:t>1</a:t>
              </a:r>
              <a:endParaRPr b="1" sz="1000">
                <a:solidFill>
                  <a:srgbClr val="EFEFEF"/>
                </a:solidFill>
              </a:endParaRPr>
            </a:p>
          </p:txBody>
        </p:sp>
        <p:sp>
          <p:nvSpPr>
            <p:cNvPr id="582" name="Google Shape;582;p18"/>
            <p:cNvSpPr txBox="1"/>
            <p:nvPr/>
          </p:nvSpPr>
          <p:spPr>
            <a:xfrm>
              <a:off x="5921175" y="2390025"/>
              <a:ext cx="2598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EFEFEF"/>
                  </a:solidFill>
                </a:rPr>
                <a:t>1</a:t>
              </a:r>
              <a:endParaRPr b="1" sz="1000">
                <a:solidFill>
                  <a:srgbClr val="EFEFEF"/>
                </a:solidFill>
              </a:endParaRPr>
            </a:p>
          </p:txBody>
        </p:sp>
        <p:sp>
          <p:nvSpPr>
            <p:cNvPr id="583" name="Google Shape;583;p18"/>
            <p:cNvSpPr txBox="1"/>
            <p:nvPr/>
          </p:nvSpPr>
          <p:spPr>
            <a:xfrm>
              <a:off x="5921175" y="2669200"/>
              <a:ext cx="2598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EFEFEF"/>
                  </a:solidFill>
                </a:rPr>
                <a:t>1</a:t>
              </a:r>
              <a:endParaRPr b="1" sz="1000">
                <a:solidFill>
                  <a:srgbClr val="EFEFEF"/>
                </a:solidFill>
              </a:endParaRPr>
            </a:p>
          </p:txBody>
        </p:sp>
        <p:sp>
          <p:nvSpPr>
            <p:cNvPr id="584" name="Google Shape;584;p18"/>
            <p:cNvSpPr txBox="1"/>
            <p:nvPr/>
          </p:nvSpPr>
          <p:spPr>
            <a:xfrm>
              <a:off x="5921175" y="3279225"/>
              <a:ext cx="2598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EFEFEF"/>
                  </a:solidFill>
                </a:rPr>
                <a:t>1</a:t>
              </a:r>
              <a:endParaRPr b="1" sz="1000">
                <a:solidFill>
                  <a:srgbClr val="EFEFEF"/>
                </a:solidFill>
              </a:endParaRPr>
            </a:p>
          </p:txBody>
        </p:sp>
        <p:sp>
          <p:nvSpPr>
            <p:cNvPr id="585" name="Google Shape;585;p18"/>
            <p:cNvSpPr txBox="1"/>
            <p:nvPr/>
          </p:nvSpPr>
          <p:spPr>
            <a:xfrm>
              <a:off x="5921175" y="2974213"/>
              <a:ext cx="2598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EFEFEF"/>
                  </a:solidFill>
                </a:rPr>
                <a:t>1</a:t>
              </a:r>
              <a:endParaRPr b="1" sz="1000">
                <a:solidFill>
                  <a:srgbClr val="EFEFEF"/>
                </a:solidFill>
              </a:endParaRPr>
            </a:p>
          </p:txBody>
        </p:sp>
        <p:sp>
          <p:nvSpPr>
            <p:cNvPr id="586" name="Google Shape;586;p18"/>
            <p:cNvSpPr txBox="1"/>
            <p:nvPr/>
          </p:nvSpPr>
          <p:spPr>
            <a:xfrm>
              <a:off x="4517450" y="2669200"/>
              <a:ext cx="2598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EFEFEF"/>
                  </a:solidFill>
                </a:rPr>
                <a:t>1</a:t>
              </a:r>
              <a:endParaRPr b="1" sz="1000">
                <a:solidFill>
                  <a:srgbClr val="EFEFEF"/>
                </a:solidFill>
              </a:endParaRPr>
            </a:p>
          </p:txBody>
        </p:sp>
        <p:sp>
          <p:nvSpPr>
            <p:cNvPr id="587" name="Google Shape;587;p18"/>
            <p:cNvSpPr txBox="1"/>
            <p:nvPr/>
          </p:nvSpPr>
          <p:spPr>
            <a:xfrm>
              <a:off x="4517450" y="3279225"/>
              <a:ext cx="2598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EFEFEF"/>
                  </a:solidFill>
                </a:rPr>
                <a:t>1</a:t>
              </a:r>
              <a:endParaRPr b="1" sz="1000">
                <a:solidFill>
                  <a:srgbClr val="EFEFEF"/>
                </a:solidFill>
              </a:endParaRPr>
            </a:p>
          </p:txBody>
        </p:sp>
        <p:sp>
          <p:nvSpPr>
            <p:cNvPr id="588" name="Google Shape;588;p18"/>
            <p:cNvSpPr txBox="1"/>
            <p:nvPr/>
          </p:nvSpPr>
          <p:spPr>
            <a:xfrm>
              <a:off x="4517450" y="2974213"/>
              <a:ext cx="2598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EFEFEF"/>
                  </a:solidFill>
                </a:rPr>
                <a:t>1</a:t>
              </a:r>
              <a:endParaRPr b="1" sz="1000">
                <a:solidFill>
                  <a:srgbClr val="EFEFEF"/>
                </a:solidFill>
              </a:endParaRPr>
            </a:p>
          </p:txBody>
        </p:sp>
      </p:grpSp>
      <p:pic>
        <p:nvPicPr>
          <p:cNvPr id="589" name="Google Shape;589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003819" y="1815969"/>
            <a:ext cx="188156" cy="273599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18"/>
          <p:cNvSpPr txBox="1"/>
          <p:nvPr/>
        </p:nvSpPr>
        <p:spPr>
          <a:xfrm>
            <a:off x="3203225" y="1855575"/>
            <a:ext cx="6039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150</a:t>
            </a:r>
            <a:endParaRPr b="1" sz="1000">
              <a:solidFill>
                <a:srgbClr val="FFFFFF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591" name="Google Shape;591;p18"/>
          <p:cNvSpPr/>
          <p:nvPr/>
        </p:nvSpPr>
        <p:spPr>
          <a:xfrm rot="8096626">
            <a:off x="4508392" y="1408584"/>
            <a:ext cx="216163" cy="198131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18"/>
          <p:cNvSpPr/>
          <p:nvPr/>
        </p:nvSpPr>
        <p:spPr>
          <a:xfrm rot="-2905950">
            <a:off x="2054753" y="1408613"/>
            <a:ext cx="216126" cy="198064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18"/>
          <p:cNvSpPr/>
          <p:nvPr/>
        </p:nvSpPr>
        <p:spPr>
          <a:xfrm>
            <a:off x="4305225" y="2686563"/>
            <a:ext cx="187500" cy="3483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gradFill>
            <a:gsLst>
              <a:gs pos="0">
                <a:srgbClr val="7A7A7A"/>
              </a:gs>
              <a:gs pos="100000">
                <a:srgbClr val="393939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18"/>
          <p:cNvSpPr/>
          <p:nvPr/>
        </p:nvSpPr>
        <p:spPr>
          <a:xfrm rot="10800000">
            <a:off x="2308625" y="2686563"/>
            <a:ext cx="187500" cy="3483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gradFill>
            <a:gsLst>
              <a:gs pos="0">
                <a:srgbClr val="7A7A7A"/>
              </a:gs>
              <a:gs pos="100000">
                <a:srgbClr val="393939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5" name="Google Shape;595;p18"/>
          <p:cNvPicPr preferRelativeResize="0"/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 rot="-13">
            <a:off x="2415927" y="2613521"/>
            <a:ext cx="1947373" cy="1243533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18"/>
          <p:cNvSpPr txBox="1"/>
          <p:nvPr/>
        </p:nvSpPr>
        <p:spPr>
          <a:xfrm>
            <a:off x="379787" y="1970425"/>
            <a:ext cx="11751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CCCCCC"/>
                </a:solidFill>
                <a:latin typeface="Gungsuh"/>
                <a:ea typeface="Gungsuh"/>
                <a:cs typeface="Gungsuh"/>
                <a:sym typeface="Gungsuh"/>
              </a:rPr>
              <a:t>정보</a:t>
            </a:r>
            <a:endParaRPr>
              <a:solidFill>
                <a:srgbClr val="CCCCCC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597" name="Google Shape;597;p18"/>
          <p:cNvSpPr txBox="1"/>
          <p:nvPr/>
        </p:nvSpPr>
        <p:spPr>
          <a:xfrm>
            <a:off x="381976" y="2637163"/>
            <a:ext cx="11994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장비</a:t>
            </a:r>
            <a:endParaRPr>
              <a:solidFill>
                <a:srgbClr val="666666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598" name="Google Shape;598;p18"/>
          <p:cNvSpPr txBox="1"/>
          <p:nvPr/>
        </p:nvSpPr>
        <p:spPr>
          <a:xfrm>
            <a:off x="381976" y="3362800"/>
            <a:ext cx="11994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스킬</a:t>
            </a:r>
            <a:endParaRPr>
              <a:solidFill>
                <a:srgbClr val="666666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599" name="Google Shape;599;p1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431324" y="1843899"/>
            <a:ext cx="1938427" cy="19384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0" name="Google Shape;600;p18"/>
          <p:cNvGrpSpPr/>
          <p:nvPr/>
        </p:nvGrpSpPr>
        <p:grpSpPr>
          <a:xfrm>
            <a:off x="3268800" y="2958700"/>
            <a:ext cx="244800" cy="157515"/>
            <a:chOff x="3268800" y="2958700"/>
            <a:chExt cx="244800" cy="157515"/>
          </a:xfrm>
        </p:grpSpPr>
        <p:sp>
          <p:nvSpPr>
            <p:cNvPr id="601" name="Google Shape;601;p18"/>
            <p:cNvSpPr/>
            <p:nvPr/>
          </p:nvSpPr>
          <p:spPr>
            <a:xfrm>
              <a:off x="3282925" y="2967625"/>
              <a:ext cx="228000" cy="67200"/>
            </a:xfrm>
            <a:prstGeom prst="roundRect">
              <a:avLst>
                <a:gd fmla="val 16667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2" name="Google Shape;602;p18"/>
            <p:cNvGrpSpPr/>
            <p:nvPr/>
          </p:nvGrpSpPr>
          <p:grpSpPr>
            <a:xfrm>
              <a:off x="3268800" y="2958700"/>
              <a:ext cx="244800" cy="157515"/>
              <a:chOff x="3268800" y="2958700"/>
              <a:chExt cx="244800" cy="157515"/>
            </a:xfrm>
          </p:grpSpPr>
          <p:sp>
            <p:nvSpPr>
              <p:cNvPr id="603" name="Google Shape;603;p18"/>
              <p:cNvSpPr/>
              <p:nvPr/>
            </p:nvSpPr>
            <p:spPr>
              <a:xfrm rot="5684873">
                <a:off x="3273895" y="3010358"/>
                <a:ext cx="90611" cy="93601"/>
              </a:xfrm>
              <a:prstGeom prst="roundRect">
                <a:avLst>
                  <a:gd fmla="val 16667" name="adj"/>
                </a:avLst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18"/>
              <p:cNvSpPr/>
              <p:nvPr/>
            </p:nvSpPr>
            <p:spPr>
              <a:xfrm rot="5169316">
                <a:off x="3409074" y="3012144"/>
                <a:ext cx="111852" cy="89942"/>
              </a:xfrm>
              <a:prstGeom prst="roundRect">
                <a:avLst>
                  <a:gd fmla="val 16667" name="adj"/>
                </a:avLst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18"/>
              <p:cNvSpPr/>
              <p:nvPr/>
            </p:nvSpPr>
            <p:spPr>
              <a:xfrm>
                <a:off x="3283200" y="2958700"/>
                <a:ext cx="228000" cy="16800"/>
              </a:xfrm>
              <a:prstGeom prst="roundRect">
                <a:avLst>
                  <a:gd fmla="val 16667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606" name="Google Shape;606;p1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552937" y="1257963"/>
            <a:ext cx="1695200" cy="49937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18"/>
          <p:cNvSpPr txBox="1"/>
          <p:nvPr/>
        </p:nvSpPr>
        <p:spPr>
          <a:xfrm>
            <a:off x="2663713" y="1316288"/>
            <a:ext cx="14835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CCCCCC"/>
                </a:solidFill>
                <a:latin typeface="Gungsuh"/>
                <a:ea typeface="Gungsuh"/>
                <a:cs typeface="Gungsuh"/>
                <a:sym typeface="Gungsuh"/>
              </a:rPr>
              <a:t>말랑이좋아</a:t>
            </a:r>
            <a:endParaRPr>
              <a:solidFill>
                <a:srgbClr val="CCCCCC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grpSp>
        <p:nvGrpSpPr>
          <p:cNvPr id="608" name="Google Shape;608;p18"/>
          <p:cNvGrpSpPr/>
          <p:nvPr/>
        </p:nvGrpSpPr>
        <p:grpSpPr>
          <a:xfrm>
            <a:off x="2761513" y="3362798"/>
            <a:ext cx="1287929" cy="324000"/>
            <a:chOff x="2586100" y="3362798"/>
            <a:chExt cx="1287929" cy="324000"/>
          </a:xfrm>
        </p:grpSpPr>
        <p:sp>
          <p:nvSpPr>
            <p:cNvPr id="609" name="Google Shape;609;p18"/>
            <p:cNvSpPr/>
            <p:nvPr/>
          </p:nvSpPr>
          <p:spPr>
            <a:xfrm>
              <a:off x="2586100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8"/>
            <p:cNvSpPr/>
            <p:nvPr/>
          </p:nvSpPr>
          <p:spPr>
            <a:xfrm>
              <a:off x="2908257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8"/>
            <p:cNvSpPr/>
            <p:nvPr/>
          </p:nvSpPr>
          <p:spPr>
            <a:xfrm>
              <a:off x="3231542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8"/>
            <p:cNvSpPr/>
            <p:nvPr/>
          </p:nvSpPr>
          <p:spPr>
            <a:xfrm>
              <a:off x="3550629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3" name="Google Shape;613;p18"/>
          <p:cNvSpPr/>
          <p:nvPr/>
        </p:nvSpPr>
        <p:spPr>
          <a:xfrm>
            <a:off x="2549738" y="3208525"/>
            <a:ext cx="1701600" cy="710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18"/>
          <p:cNvSpPr/>
          <p:nvPr/>
        </p:nvSpPr>
        <p:spPr>
          <a:xfrm>
            <a:off x="5100350" y="1843900"/>
            <a:ext cx="3045600" cy="2013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5" name="Google Shape;615;p18"/>
          <p:cNvCxnSpPr>
            <a:stCxn id="613" idx="5"/>
          </p:cNvCxnSpPr>
          <p:nvPr/>
        </p:nvCxnSpPr>
        <p:spPr>
          <a:xfrm>
            <a:off x="4002144" y="3814633"/>
            <a:ext cx="137700" cy="432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6" name="Google Shape;616;p18"/>
          <p:cNvCxnSpPr/>
          <p:nvPr/>
        </p:nvCxnSpPr>
        <p:spPr>
          <a:xfrm>
            <a:off x="6686719" y="3857208"/>
            <a:ext cx="137700" cy="432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7" name="Google Shape;617;p18"/>
          <p:cNvSpPr txBox="1"/>
          <p:nvPr/>
        </p:nvSpPr>
        <p:spPr>
          <a:xfrm>
            <a:off x="6248050" y="4289800"/>
            <a:ext cx="1199400" cy="27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</a:rPr>
              <a:t>캐릭터 능력치</a:t>
            </a:r>
            <a:endParaRPr sz="1200">
              <a:solidFill>
                <a:srgbClr val="EFEFEF"/>
              </a:solidFill>
            </a:endParaRPr>
          </a:p>
        </p:txBody>
      </p:sp>
      <p:grpSp>
        <p:nvGrpSpPr>
          <p:cNvPr id="618" name="Google Shape;618;p18"/>
          <p:cNvGrpSpPr/>
          <p:nvPr/>
        </p:nvGrpSpPr>
        <p:grpSpPr>
          <a:xfrm>
            <a:off x="3647387" y="4357888"/>
            <a:ext cx="1695200" cy="499375"/>
            <a:chOff x="3807137" y="4310988"/>
            <a:chExt cx="1695200" cy="499375"/>
          </a:xfrm>
        </p:grpSpPr>
        <p:pic>
          <p:nvPicPr>
            <p:cNvPr id="619" name="Google Shape;619;p18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807137" y="4310988"/>
              <a:ext cx="1695200" cy="499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0" name="Google Shape;620;p18"/>
            <p:cNvSpPr txBox="1"/>
            <p:nvPr/>
          </p:nvSpPr>
          <p:spPr>
            <a:xfrm>
              <a:off x="3912963" y="4366563"/>
              <a:ext cx="14835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CCCCCC"/>
                  </a:solidFill>
                  <a:latin typeface="Gungsuh"/>
                  <a:ea typeface="Gungsuh"/>
                  <a:cs typeface="Gungsuh"/>
                  <a:sym typeface="Gungsuh"/>
                </a:rPr>
                <a:t>완료</a:t>
              </a:r>
              <a:endParaRPr>
                <a:solidFill>
                  <a:srgbClr val="CCCCCC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</p:grpSp>
      <p:sp>
        <p:nvSpPr>
          <p:cNvPr id="621" name="Google Shape;621;p18"/>
          <p:cNvSpPr txBox="1"/>
          <p:nvPr/>
        </p:nvSpPr>
        <p:spPr>
          <a:xfrm>
            <a:off x="3563475" y="4247225"/>
            <a:ext cx="1199400" cy="27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EFEFEF"/>
                </a:solidFill>
              </a:rPr>
              <a:t>장착스킬</a:t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9"/>
          <p:cNvSpPr txBox="1"/>
          <p:nvPr>
            <p:ph type="title"/>
          </p:nvPr>
        </p:nvSpPr>
        <p:spPr>
          <a:xfrm>
            <a:off x="311700" y="16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약탈 -&gt; 캠페인</a:t>
            </a:r>
            <a:endParaRPr sz="1800"/>
          </a:p>
        </p:txBody>
      </p:sp>
      <p:grpSp>
        <p:nvGrpSpPr>
          <p:cNvPr id="627" name="Google Shape;627;p19"/>
          <p:cNvGrpSpPr/>
          <p:nvPr/>
        </p:nvGrpSpPr>
        <p:grpSpPr>
          <a:xfrm>
            <a:off x="311710" y="997772"/>
            <a:ext cx="8321484" cy="3938665"/>
            <a:chOff x="311710" y="997772"/>
            <a:chExt cx="8321484" cy="3938665"/>
          </a:xfrm>
        </p:grpSpPr>
        <p:sp>
          <p:nvSpPr>
            <p:cNvPr id="628" name="Google Shape;628;p19"/>
            <p:cNvSpPr/>
            <p:nvPr/>
          </p:nvSpPr>
          <p:spPr>
            <a:xfrm>
              <a:off x="3900675" y="2253600"/>
              <a:ext cx="1312800" cy="908700"/>
            </a:xfrm>
            <a:prstGeom prst="cube">
              <a:avLst>
                <a:gd fmla="val 25000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9"/>
            <p:cNvSpPr/>
            <p:nvPr/>
          </p:nvSpPr>
          <p:spPr>
            <a:xfrm>
              <a:off x="4281925" y="2635825"/>
              <a:ext cx="432900" cy="258600"/>
            </a:xfrm>
            <a:prstGeom prst="sun">
              <a:avLst>
                <a:gd fmla="val 25000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9"/>
            <p:cNvSpPr/>
            <p:nvPr/>
          </p:nvSpPr>
          <p:spPr>
            <a:xfrm>
              <a:off x="6676300" y="2425675"/>
              <a:ext cx="672000" cy="620400"/>
            </a:xfrm>
            <a:prstGeom prst="mathPlus">
              <a:avLst>
                <a:gd fmla="val 23520" name="adj1"/>
              </a:avLst>
            </a:prstGeom>
            <a:solidFill>
              <a:srgbClr val="00FF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31" name="Google Shape;631;p19"/>
            <p:cNvCxnSpPr>
              <a:stCxn id="632" idx="2"/>
              <a:endCxn id="633" idx="0"/>
            </p:cNvCxnSpPr>
            <p:nvPr/>
          </p:nvCxnSpPr>
          <p:spPr>
            <a:xfrm flipH="1">
              <a:off x="2433925" y="1857700"/>
              <a:ext cx="27300" cy="568200"/>
            </a:xfrm>
            <a:prstGeom prst="straightConnector1">
              <a:avLst/>
            </a:prstGeom>
            <a:noFill/>
            <a:ln cap="flat" cmpd="sng" w="9525">
              <a:solidFill>
                <a:srgbClr val="EFEFE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32" name="Google Shape;632;p19"/>
            <p:cNvSpPr txBox="1"/>
            <p:nvPr/>
          </p:nvSpPr>
          <p:spPr>
            <a:xfrm>
              <a:off x="1734475" y="1599100"/>
              <a:ext cx="1453500" cy="258600"/>
            </a:xfrm>
            <a:prstGeom prst="rect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EFEFEF"/>
                  </a:solidFill>
                </a:rPr>
                <a:t>기존에 생성했던 던전</a:t>
              </a:r>
              <a:endParaRPr sz="1000">
                <a:solidFill>
                  <a:srgbClr val="EFEFEF"/>
                </a:solidFill>
              </a:endParaRPr>
            </a:p>
          </p:txBody>
        </p:sp>
        <p:grpSp>
          <p:nvGrpSpPr>
            <p:cNvPr id="634" name="Google Shape;634;p19"/>
            <p:cNvGrpSpPr/>
            <p:nvPr/>
          </p:nvGrpSpPr>
          <p:grpSpPr>
            <a:xfrm>
              <a:off x="311710" y="997772"/>
              <a:ext cx="8321484" cy="3938665"/>
              <a:chOff x="1538200" y="1020900"/>
              <a:chExt cx="6391800" cy="3346075"/>
            </a:xfrm>
          </p:grpSpPr>
          <p:pic>
            <p:nvPicPr>
              <p:cNvPr id="635" name="Google Shape;635;p19"/>
              <p:cNvPicPr preferRelativeResize="0"/>
              <p:nvPr/>
            </p:nvPicPr>
            <p:blipFill rotWithShape="1">
              <a:blip r:embed="rId3">
                <a:alphaModFix/>
              </a:blip>
              <a:srcRect b="45465" l="0" r="0" t="0"/>
              <a:stretch/>
            </p:blipFill>
            <p:spPr>
              <a:xfrm>
                <a:off x="1538200" y="1020900"/>
                <a:ext cx="3369000" cy="18372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pic>
            <p:nvPicPr>
              <p:cNvPr id="636" name="Google Shape;636;p19"/>
              <p:cNvPicPr preferRelativeResize="0"/>
              <p:nvPr/>
            </p:nvPicPr>
            <p:blipFill rotWithShape="1">
              <a:blip r:embed="rId3">
                <a:alphaModFix/>
              </a:blip>
              <a:srcRect b="45465" l="0" r="0" t="0"/>
              <a:stretch/>
            </p:blipFill>
            <p:spPr>
              <a:xfrm>
                <a:off x="4561000" y="1020900"/>
                <a:ext cx="3369000" cy="18372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pic>
            <p:nvPicPr>
              <p:cNvPr id="637" name="Google Shape;637;p19"/>
              <p:cNvPicPr preferRelativeResize="0"/>
              <p:nvPr/>
            </p:nvPicPr>
            <p:blipFill rotWithShape="1">
              <a:blip r:embed="rId3">
                <a:alphaModFix/>
              </a:blip>
              <a:srcRect b="45465" l="0" r="0" t="0"/>
              <a:stretch/>
            </p:blipFill>
            <p:spPr>
              <a:xfrm>
                <a:off x="1538200" y="2529775"/>
                <a:ext cx="3369000" cy="18372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pic>
            <p:nvPicPr>
              <p:cNvPr id="638" name="Google Shape;638;p19"/>
              <p:cNvPicPr preferRelativeResize="0"/>
              <p:nvPr/>
            </p:nvPicPr>
            <p:blipFill rotWithShape="1">
              <a:blip r:embed="rId3">
                <a:alphaModFix/>
              </a:blip>
              <a:srcRect b="45465" l="0" r="0" t="0"/>
              <a:stretch/>
            </p:blipFill>
            <p:spPr>
              <a:xfrm>
                <a:off x="4561000" y="2529775"/>
                <a:ext cx="3369000" cy="18372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</p:grpSp>
      </p:grpSp>
      <p:grpSp>
        <p:nvGrpSpPr>
          <p:cNvPr id="639" name="Google Shape;639;p19"/>
          <p:cNvGrpSpPr/>
          <p:nvPr/>
        </p:nvGrpSpPr>
        <p:grpSpPr>
          <a:xfrm>
            <a:off x="513387" y="1093875"/>
            <a:ext cx="691825" cy="396000"/>
            <a:chOff x="513388" y="1093875"/>
            <a:chExt cx="691825" cy="396000"/>
          </a:xfrm>
        </p:grpSpPr>
        <p:pic>
          <p:nvPicPr>
            <p:cNvPr id="640" name="Google Shape;640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3387" y="1093875"/>
              <a:ext cx="691825" cy="39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1" name="Google Shape;641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1932" y="1201034"/>
              <a:ext cx="414734" cy="18168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42" name="Google Shape;64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4675" y="1757325"/>
            <a:ext cx="1388700" cy="8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4675" y="2453500"/>
            <a:ext cx="1388700" cy="8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87700" y="1057575"/>
            <a:ext cx="3225675" cy="351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4675" y="3156375"/>
            <a:ext cx="1388700" cy="8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29425" y="1057575"/>
            <a:ext cx="3985849" cy="354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19"/>
          <p:cNvPicPr preferRelativeResize="0"/>
          <p:nvPr/>
        </p:nvPicPr>
        <p:blipFill>
          <a:blip r:embed="rId10">
            <a:alphaModFix amt="33000"/>
          </a:blip>
          <a:stretch>
            <a:fillRect/>
          </a:stretch>
        </p:blipFill>
        <p:spPr>
          <a:xfrm rot="-14">
            <a:off x="4950000" y="1255745"/>
            <a:ext cx="3523625" cy="29810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8" name="Google Shape;648;p19"/>
          <p:cNvGrpSpPr/>
          <p:nvPr/>
        </p:nvGrpSpPr>
        <p:grpSpPr>
          <a:xfrm>
            <a:off x="2552937" y="1257963"/>
            <a:ext cx="1695200" cy="499375"/>
            <a:chOff x="2662575" y="1270788"/>
            <a:chExt cx="1695200" cy="499375"/>
          </a:xfrm>
        </p:grpSpPr>
        <p:pic>
          <p:nvPicPr>
            <p:cNvPr id="649" name="Google Shape;649;p1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662575" y="1270788"/>
              <a:ext cx="1695200" cy="499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0" name="Google Shape;650;p19"/>
            <p:cNvSpPr txBox="1"/>
            <p:nvPr/>
          </p:nvSpPr>
          <p:spPr>
            <a:xfrm>
              <a:off x="2773350" y="1329113"/>
              <a:ext cx="14835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CCCCCC"/>
                  </a:solidFill>
                  <a:latin typeface="Gungsuh"/>
                  <a:ea typeface="Gungsuh"/>
                  <a:cs typeface="Gungsuh"/>
                  <a:sym typeface="Gungsuh"/>
                </a:rPr>
                <a:t>말랑이좋아</a:t>
              </a:r>
              <a:endParaRPr>
                <a:solidFill>
                  <a:srgbClr val="CCCCCC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</p:grpSp>
      <p:pic>
        <p:nvPicPr>
          <p:cNvPr id="651" name="Google Shape;651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552937" y="1257963"/>
            <a:ext cx="1695200" cy="49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998869" y="1843894"/>
            <a:ext cx="188156" cy="273599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19"/>
          <p:cNvSpPr txBox="1"/>
          <p:nvPr/>
        </p:nvSpPr>
        <p:spPr>
          <a:xfrm>
            <a:off x="3198275" y="1883500"/>
            <a:ext cx="6039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150</a:t>
            </a:r>
            <a:endParaRPr b="1" sz="1000">
              <a:solidFill>
                <a:srgbClr val="FFFFFF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654" name="Google Shape;654;p19"/>
          <p:cNvSpPr/>
          <p:nvPr/>
        </p:nvSpPr>
        <p:spPr>
          <a:xfrm rot="8096626">
            <a:off x="4508392" y="1408584"/>
            <a:ext cx="216163" cy="198131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19"/>
          <p:cNvSpPr/>
          <p:nvPr/>
        </p:nvSpPr>
        <p:spPr>
          <a:xfrm rot="-2905950">
            <a:off x="2054753" y="1408613"/>
            <a:ext cx="216126" cy="198064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19"/>
          <p:cNvSpPr/>
          <p:nvPr/>
        </p:nvSpPr>
        <p:spPr>
          <a:xfrm>
            <a:off x="4305225" y="2686563"/>
            <a:ext cx="187500" cy="3483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gradFill>
            <a:gsLst>
              <a:gs pos="0">
                <a:srgbClr val="7A7A7A"/>
              </a:gs>
              <a:gs pos="100000">
                <a:srgbClr val="393939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19"/>
          <p:cNvSpPr/>
          <p:nvPr/>
        </p:nvSpPr>
        <p:spPr>
          <a:xfrm rot="10800000">
            <a:off x="2308625" y="2686563"/>
            <a:ext cx="187500" cy="3483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gradFill>
            <a:gsLst>
              <a:gs pos="0">
                <a:srgbClr val="7A7A7A"/>
              </a:gs>
              <a:gs pos="100000">
                <a:srgbClr val="393939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8" name="Google Shape;658;p19"/>
          <p:cNvPicPr preferRelativeResize="0"/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 rot="-13">
            <a:off x="2415927" y="2613521"/>
            <a:ext cx="1947373" cy="1243533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19"/>
          <p:cNvSpPr txBox="1"/>
          <p:nvPr/>
        </p:nvSpPr>
        <p:spPr>
          <a:xfrm>
            <a:off x="379787" y="1970425"/>
            <a:ext cx="11751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CCCCCC"/>
                </a:solidFill>
                <a:latin typeface="Gungsuh"/>
                <a:ea typeface="Gungsuh"/>
                <a:cs typeface="Gungsuh"/>
                <a:sym typeface="Gungsuh"/>
              </a:rPr>
              <a:t>정보</a:t>
            </a:r>
            <a:endParaRPr>
              <a:solidFill>
                <a:srgbClr val="CCCCCC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660" name="Google Shape;660;p19"/>
          <p:cNvSpPr txBox="1"/>
          <p:nvPr/>
        </p:nvSpPr>
        <p:spPr>
          <a:xfrm>
            <a:off x="381976" y="2637163"/>
            <a:ext cx="11994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장비</a:t>
            </a:r>
            <a:endParaRPr>
              <a:solidFill>
                <a:srgbClr val="666666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661" name="Google Shape;661;p19"/>
          <p:cNvSpPr txBox="1"/>
          <p:nvPr/>
        </p:nvSpPr>
        <p:spPr>
          <a:xfrm>
            <a:off x="381976" y="3362800"/>
            <a:ext cx="11994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66666"/>
                </a:solidFill>
                <a:latin typeface="Gungsuh"/>
                <a:ea typeface="Gungsuh"/>
                <a:cs typeface="Gungsuh"/>
                <a:sym typeface="Gungsuh"/>
              </a:rPr>
              <a:t>스킬</a:t>
            </a:r>
            <a:endParaRPr>
              <a:solidFill>
                <a:srgbClr val="666666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662" name="Google Shape;662;p19"/>
          <p:cNvSpPr/>
          <p:nvPr/>
        </p:nvSpPr>
        <p:spPr>
          <a:xfrm>
            <a:off x="810825" y="2882775"/>
            <a:ext cx="341700" cy="273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3" name="Google Shape;663;p19"/>
          <p:cNvGrpSpPr/>
          <p:nvPr/>
        </p:nvGrpSpPr>
        <p:grpSpPr>
          <a:xfrm>
            <a:off x="5364050" y="2191900"/>
            <a:ext cx="2695525" cy="1108713"/>
            <a:chOff x="3485450" y="2388313"/>
            <a:chExt cx="2695525" cy="1108713"/>
          </a:xfrm>
        </p:grpSpPr>
        <p:sp>
          <p:nvSpPr>
            <p:cNvPr id="664" name="Google Shape;664;p19"/>
            <p:cNvSpPr txBox="1"/>
            <p:nvPr/>
          </p:nvSpPr>
          <p:spPr>
            <a:xfrm>
              <a:off x="3485463" y="2669000"/>
              <a:ext cx="922800" cy="2178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물리 공격력</a:t>
              </a:r>
              <a:endParaRPr b="1"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665" name="Google Shape;665;p19"/>
            <p:cNvSpPr txBox="1"/>
            <p:nvPr/>
          </p:nvSpPr>
          <p:spPr>
            <a:xfrm>
              <a:off x="4886450" y="2666950"/>
              <a:ext cx="922800" cy="2178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마법 공격력</a:t>
              </a:r>
              <a:endParaRPr b="1"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666" name="Google Shape;666;p19"/>
            <p:cNvSpPr txBox="1"/>
            <p:nvPr/>
          </p:nvSpPr>
          <p:spPr>
            <a:xfrm>
              <a:off x="3485450" y="2968763"/>
              <a:ext cx="922800" cy="2178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물리 방어력</a:t>
              </a:r>
              <a:endParaRPr b="1"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667" name="Google Shape;667;p19"/>
            <p:cNvSpPr txBox="1"/>
            <p:nvPr/>
          </p:nvSpPr>
          <p:spPr>
            <a:xfrm>
              <a:off x="4886438" y="2969625"/>
              <a:ext cx="922800" cy="2178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마법 방어력</a:t>
              </a:r>
              <a:endParaRPr b="1"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668" name="Google Shape;668;p19"/>
            <p:cNvSpPr txBox="1"/>
            <p:nvPr/>
          </p:nvSpPr>
          <p:spPr>
            <a:xfrm>
              <a:off x="4886450" y="3279225"/>
              <a:ext cx="922800" cy="2178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공격속도</a:t>
              </a:r>
              <a:endParaRPr b="1"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669" name="Google Shape;669;p19"/>
            <p:cNvSpPr txBox="1"/>
            <p:nvPr/>
          </p:nvSpPr>
          <p:spPr>
            <a:xfrm>
              <a:off x="3485463" y="3278888"/>
              <a:ext cx="922800" cy="2178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이동속도</a:t>
              </a:r>
              <a:endParaRPr b="1"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670" name="Google Shape;670;p19"/>
            <p:cNvSpPr txBox="1"/>
            <p:nvPr/>
          </p:nvSpPr>
          <p:spPr>
            <a:xfrm>
              <a:off x="3485450" y="2388313"/>
              <a:ext cx="922800" cy="2178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체력</a:t>
              </a:r>
              <a:endParaRPr b="1"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671" name="Google Shape;671;p19"/>
            <p:cNvSpPr txBox="1"/>
            <p:nvPr/>
          </p:nvSpPr>
          <p:spPr>
            <a:xfrm>
              <a:off x="4518000" y="2390025"/>
              <a:ext cx="2598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EFEFEF"/>
                  </a:solidFill>
                </a:rPr>
                <a:t>1</a:t>
              </a:r>
              <a:endParaRPr b="1" sz="1000">
                <a:solidFill>
                  <a:srgbClr val="EFEFEF"/>
                </a:solidFill>
              </a:endParaRPr>
            </a:p>
          </p:txBody>
        </p:sp>
        <p:sp>
          <p:nvSpPr>
            <p:cNvPr id="672" name="Google Shape;672;p19"/>
            <p:cNvSpPr txBox="1"/>
            <p:nvPr/>
          </p:nvSpPr>
          <p:spPr>
            <a:xfrm>
              <a:off x="5921175" y="2390025"/>
              <a:ext cx="2598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EFEFEF"/>
                  </a:solidFill>
                </a:rPr>
                <a:t>1</a:t>
              </a:r>
              <a:endParaRPr b="1" sz="1000">
                <a:solidFill>
                  <a:srgbClr val="EFEFEF"/>
                </a:solidFill>
              </a:endParaRPr>
            </a:p>
          </p:txBody>
        </p:sp>
        <p:sp>
          <p:nvSpPr>
            <p:cNvPr id="673" name="Google Shape;673;p19"/>
            <p:cNvSpPr txBox="1"/>
            <p:nvPr/>
          </p:nvSpPr>
          <p:spPr>
            <a:xfrm>
              <a:off x="5921175" y="2669200"/>
              <a:ext cx="2598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EFEFEF"/>
                  </a:solidFill>
                </a:rPr>
                <a:t>1</a:t>
              </a:r>
              <a:endParaRPr b="1" sz="1000">
                <a:solidFill>
                  <a:srgbClr val="EFEFEF"/>
                </a:solidFill>
              </a:endParaRPr>
            </a:p>
          </p:txBody>
        </p:sp>
        <p:sp>
          <p:nvSpPr>
            <p:cNvPr id="674" name="Google Shape;674;p19"/>
            <p:cNvSpPr txBox="1"/>
            <p:nvPr/>
          </p:nvSpPr>
          <p:spPr>
            <a:xfrm>
              <a:off x="5921175" y="3279225"/>
              <a:ext cx="2598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EFEFEF"/>
                  </a:solidFill>
                </a:rPr>
                <a:t>1</a:t>
              </a:r>
              <a:endParaRPr b="1" sz="1000">
                <a:solidFill>
                  <a:srgbClr val="EFEFEF"/>
                </a:solidFill>
              </a:endParaRPr>
            </a:p>
          </p:txBody>
        </p:sp>
        <p:sp>
          <p:nvSpPr>
            <p:cNvPr id="675" name="Google Shape;675;p19"/>
            <p:cNvSpPr txBox="1"/>
            <p:nvPr/>
          </p:nvSpPr>
          <p:spPr>
            <a:xfrm>
              <a:off x="5921175" y="2974213"/>
              <a:ext cx="2598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EFEFEF"/>
                  </a:solidFill>
                </a:rPr>
                <a:t>1</a:t>
              </a:r>
              <a:endParaRPr b="1" sz="1000">
                <a:solidFill>
                  <a:srgbClr val="EFEFEF"/>
                </a:solidFill>
              </a:endParaRPr>
            </a:p>
          </p:txBody>
        </p:sp>
        <p:sp>
          <p:nvSpPr>
            <p:cNvPr id="676" name="Google Shape;676;p19"/>
            <p:cNvSpPr txBox="1"/>
            <p:nvPr/>
          </p:nvSpPr>
          <p:spPr>
            <a:xfrm>
              <a:off x="4517450" y="2669200"/>
              <a:ext cx="2598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EFEFEF"/>
                  </a:solidFill>
                </a:rPr>
                <a:t>1</a:t>
              </a:r>
              <a:endParaRPr b="1" sz="1000">
                <a:solidFill>
                  <a:srgbClr val="EFEFEF"/>
                </a:solidFill>
              </a:endParaRPr>
            </a:p>
          </p:txBody>
        </p:sp>
        <p:sp>
          <p:nvSpPr>
            <p:cNvPr id="677" name="Google Shape;677;p19"/>
            <p:cNvSpPr txBox="1"/>
            <p:nvPr/>
          </p:nvSpPr>
          <p:spPr>
            <a:xfrm>
              <a:off x="4517450" y="3279225"/>
              <a:ext cx="2598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EFEFEF"/>
                  </a:solidFill>
                </a:rPr>
                <a:t>1</a:t>
              </a:r>
              <a:endParaRPr b="1" sz="1000">
                <a:solidFill>
                  <a:srgbClr val="EFEFEF"/>
                </a:solidFill>
              </a:endParaRPr>
            </a:p>
          </p:txBody>
        </p:sp>
        <p:sp>
          <p:nvSpPr>
            <p:cNvPr id="678" name="Google Shape;678;p19"/>
            <p:cNvSpPr txBox="1"/>
            <p:nvPr/>
          </p:nvSpPr>
          <p:spPr>
            <a:xfrm>
              <a:off x="4517450" y="2974213"/>
              <a:ext cx="2598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EFEFEF"/>
                  </a:solidFill>
                </a:rPr>
                <a:t>1</a:t>
              </a:r>
              <a:endParaRPr b="1" sz="1000">
                <a:solidFill>
                  <a:srgbClr val="EFEFEF"/>
                </a:solidFill>
              </a:endParaRPr>
            </a:p>
          </p:txBody>
        </p:sp>
        <p:sp>
          <p:nvSpPr>
            <p:cNvPr id="679" name="Google Shape;679;p19"/>
            <p:cNvSpPr txBox="1"/>
            <p:nvPr/>
          </p:nvSpPr>
          <p:spPr>
            <a:xfrm>
              <a:off x="4886438" y="2390025"/>
              <a:ext cx="922800" cy="2178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마력</a:t>
              </a:r>
              <a:endParaRPr b="1"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pic>
        <p:nvPicPr>
          <p:cNvPr id="680" name="Google Shape;680;p1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431324" y="1843899"/>
            <a:ext cx="1938427" cy="19384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1" name="Google Shape;681;p19"/>
          <p:cNvGrpSpPr/>
          <p:nvPr/>
        </p:nvGrpSpPr>
        <p:grpSpPr>
          <a:xfrm>
            <a:off x="3268800" y="2958700"/>
            <a:ext cx="244800" cy="157515"/>
            <a:chOff x="3268800" y="2958700"/>
            <a:chExt cx="244800" cy="157515"/>
          </a:xfrm>
        </p:grpSpPr>
        <p:sp>
          <p:nvSpPr>
            <p:cNvPr id="682" name="Google Shape;682;p19"/>
            <p:cNvSpPr/>
            <p:nvPr/>
          </p:nvSpPr>
          <p:spPr>
            <a:xfrm>
              <a:off x="3282925" y="2967625"/>
              <a:ext cx="228000" cy="67200"/>
            </a:xfrm>
            <a:prstGeom prst="roundRect">
              <a:avLst>
                <a:gd fmla="val 16667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83" name="Google Shape;683;p19"/>
            <p:cNvGrpSpPr/>
            <p:nvPr/>
          </p:nvGrpSpPr>
          <p:grpSpPr>
            <a:xfrm>
              <a:off x="3268800" y="2958700"/>
              <a:ext cx="244800" cy="157515"/>
              <a:chOff x="3268800" y="2958700"/>
              <a:chExt cx="244800" cy="157515"/>
            </a:xfrm>
          </p:grpSpPr>
          <p:sp>
            <p:nvSpPr>
              <p:cNvPr id="684" name="Google Shape;684;p19"/>
              <p:cNvSpPr/>
              <p:nvPr/>
            </p:nvSpPr>
            <p:spPr>
              <a:xfrm rot="5684873">
                <a:off x="3273895" y="3010358"/>
                <a:ext cx="90611" cy="93601"/>
              </a:xfrm>
              <a:prstGeom prst="roundRect">
                <a:avLst>
                  <a:gd fmla="val 16667" name="adj"/>
                </a:avLst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19"/>
              <p:cNvSpPr/>
              <p:nvPr/>
            </p:nvSpPr>
            <p:spPr>
              <a:xfrm rot="5169316">
                <a:off x="3409074" y="3012144"/>
                <a:ext cx="111852" cy="89942"/>
              </a:xfrm>
              <a:prstGeom prst="roundRect">
                <a:avLst>
                  <a:gd fmla="val 16667" name="adj"/>
                </a:avLst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19"/>
              <p:cNvSpPr/>
              <p:nvPr/>
            </p:nvSpPr>
            <p:spPr>
              <a:xfrm>
                <a:off x="3283200" y="2958700"/>
                <a:ext cx="228000" cy="16800"/>
              </a:xfrm>
              <a:prstGeom prst="roundRect">
                <a:avLst>
                  <a:gd fmla="val 16667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87" name="Google Shape;687;p19"/>
          <p:cNvSpPr txBox="1"/>
          <p:nvPr/>
        </p:nvSpPr>
        <p:spPr>
          <a:xfrm>
            <a:off x="2663713" y="1316288"/>
            <a:ext cx="14835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CCCCCC"/>
                </a:solidFill>
                <a:latin typeface="Gungsuh"/>
                <a:ea typeface="Gungsuh"/>
                <a:cs typeface="Gungsuh"/>
                <a:sym typeface="Gungsuh"/>
              </a:rPr>
              <a:t>말랑이좋아</a:t>
            </a:r>
            <a:endParaRPr>
              <a:solidFill>
                <a:srgbClr val="CCCCCC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grpSp>
        <p:nvGrpSpPr>
          <p:cNvPr id="688" name="Google Shape;688;p19"/>
          <p:cNvGrpSpPr/>
          <p:nvPr/>
        </p:nvGrpSpPr>
        <p:grpSpPr>
          <a:xfrm>
            <a:off x="2761513" y="3362798"/>
            <a:ext cx="1287929" cy="324000"/>
            <a:chOff x="2586100" y="3362798"/>
            <a:chExt cx="1287929" cy="324000"/>
          </a:xfrm>
        </p:grpSpPr>
        <p:sp>
          <p:nvSpPr>
            <p:cNvPr id="689" name="Google Shape;689;p19"/>
            <p:cNvSpPr/>
            <p:nvPr/>
          </p:nvSpPr>
          <p:spPr>
            <a:xfrm>
              <a:off x="2586100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9"/>
            <p:cNvSpPr/>
            <p:nvPr/>
          </p:nvSpPr>
          <p:spPr>
            <a:xfrm>
              <a:off x="2908257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9"/>
            <p:cNvSpPr/>
            <p:nvPr/>
          </p:nvSpPr>
          <p:spPr>
            <a:xfrm>
              <a:off x="3231542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9"/>
            <p:cNvSpPr/>
            <p:nvPr/>
          </p:nvSpPr>
          <p:spPr>
            <a:xfrm>
              <a:off x="3550629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3" name="Google Shape;693;p19"/>
          <p:cNvGrpSpPr/>
          <p:nvPr/>
        </p:nvGrpSpPr>
        <p:grpSpPr>
          <a:xfrm>
            <a:off x="3647387" y="4357888"/>
            <a:ext cx="1695200" cy="499375"/>
            <a:chOff x="3807137" y="4310988"/>
            <a:chExt cx="1695200" cy="499375"/>
          </a:xfrm>
        </p:grpSpPr>
        <p:pic>
          <p:nvPicPr>
            <p:cNvPr id="694" name="Google Shape;694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807137" y="4310988"/>
              <a:ext cx="1695200" cy="499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5" name="Google Shape;695;p19"/>
            <p:cNvSpPr txBox="1"/>
            <p:nvPr/>
          </p:nvSpPr>
          <p:spPr>
            <a:xfrm>
              <a:off x="3912963" y="4366563"/>
              <a:ext cx="14835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CCCCCC"/>
                  </a:solidFill>
                  <a:latin typeface="Gungsuh"/>
                  <a:ea typeface="Gungsuh"/>
                  <a:cs typeface="Gungsuh"/>
                  <a:sym typeface="Gungsuh"/>
                </a:rPr>
                <a:t>완료</a:t>
              </a:r>
              <a:endParaRPr>
                <a:solidFill>
                  <a:srgbClr val="CCCCCC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0"/>
          <p:cNvSpPr txBox="1"/>
          <p:nvPr>
            <p:ph type="title"/>
          </p:nvPr>
        </p:nvSpPr>
        <p:spPr>
          <a:xfrm>
            <a:off x="311700" y="16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약탈 -&gt; 캠페인</a:t>
            </a:r>
            <a:endParaRPr sz="1800"/>
          </a:p>
        </p:txBody>
      </p:sp>
      <p:grpSp>
        <p:nvGrpSpPr>
          <p:cNvPr id="701" name="Google Shape;701;p20"/>
          <p:cNvGrpSpPr/>
          <p:nvPr/>
        </p:nvGrpSpPr>
        <p:grpSpPr>
          <a:xfrm>
            <a:off x="274675" y="997772"/>
            <a:ext cx="8440600" cy="3938665"/>
            <a:chOff x="274675" y="997772"/>
            <a:chExt cx="8440600" cy="3938665"/>
          </a:xfrm>
        </p:grpSpPr>
        <p:grpSp>
          <p:nvGrpSpPr>
            <p:cNvPr id="702" name="Google Shape;702;p20"/>
            <p:cNvGrpSpPr/>
            <p:nvPr/>
          </p:nvGrpSpPr>
          <p:grpSpPr>
            <a:xfrm>
              <a:off x="311710" y="997772"/>
              <a:ext cx="8321484" cy="3938665"/>
              <a:chOff x="311710" y="997772"/>
              <a:chExt cx="8321484" cy="3938665"/>
            </a:xfrm>
          </p:grpSpPr>
          <p:sp>
            <p:nvSpPr>
              <p:cNvPr id="703" name="Google Shape;703;p20"/>
              <p:cNvSpPr/>
              <p:nvPr/>
            </p:nvSpPr>
            <p:spPr>
              <a:xfrm>
                <a:off x="3900675" y="2253600"/>
                <a:ext cx="1312800" cy="908700"/>
              </a:xfrm>
              <a:prstGeom prst="cube">
                <a:avLst>
                  <a:gd fmla="val 25000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20"/>
              <p:cNvSpPr/>
              <p:nvPr/>
            </p:nvSpPr>
            <p:spPr>
              <a:xfrm>
                <a:off x="4281925" y="2635825"/>
                <a:ext cx="432900" cy="258600"/>
              </a:xfrm>
              <a:prstGeom prst="sun">
                <a:avLst>
                  <a:gd fmla="val 25000" name="adj"/>
                </a:avLst>
              </a:prstGeom>
              <a:solidFill>
                <a:srgbClr val="FF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20"/>
              <p:cNvSpPr/>
              <p:nvPr/>
            </p:nvSpPr>
            <p:spPr>
              <a:xfrm>
                <a:off x="6676300" y="2425675"/>
                <a:ext cx="672000" cy="620400"/>
              </a:xfrm>
              <a:prstGeom prst="mathPlus">
                <a:avLst>
                  <a:gd fmla="val 23520" name="adj1"/>
                </a:avLst>
              </a:prstGeom>
              <a:solidFill>
                <a:srgbClr val="00FF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06" name="Google Shape;706;p20"/>
              <p:cNvCxnSpPr>
                <a:stCxn id="707" idx="2"/>
                <a:endCxn id="708" idx="0"/>
              </p:cNvCxnSpPr>
              <p:nvPr/>
            </p:nvCxnSpPr>
            <p:spPr>
              <a:xfrm flipH="1">
                <a:off x="2433925" y="1857700"/>
                <a:ext cx="27300" cy="56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FEFEF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707" name="Google Shape;707;p20"/>
              <p:cNvSpPr txBox="1"/>
              <p:nvPr/>
            </p:nvSpPr>
            <p:spPr>
              <a:xfrm>
                <a:off x="1734475" y="1599100"/>
                <a:ext cx="1453500" cy="258600"/>
              </a:xfrm>
              <a:prstGeom prst="rect">
                <a:avLst/>
              </a:prstGeom>
              <a:noFill/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EFEFEF"/>
                    </a:solidFill>
                  </a:rPr>
                  <a:t>기존에 생성했던 던전</a:t>
                </a:r>
                <a:endParaRPr sz="1000">
                  <a:solidFill>
                    <a:srgbClr val="EFEFEF"/>
                  </a:solidFill>
                </a:endParaRPr>
              </a:p>
            </p:txBody>
          </p:sp>
          <p:grpSp>
            <p:nvGrpSpPr>
              <p:cNvPr id="709" name="Google Shape;709;p20"/>
              <p:cNvGrpSpPr/>
              <p:nvPr/>
            </p:nvGrpSpPr>
            <p:grpSpPr>
              <a:xfrm>
                <a:off x="311710" y="997772"/>
                <a:ext cx="8321484" cy="3938665"/>
                <a:chOff x="1538200" y="1020900"/>
                <a:chExt cx="6391800" cy="3346075"/>
              </a:xfrm>
            </p:grpSpPr>
            <p:pic>
              <p:nvPicPr>
                <p:cNvPr id="710" name="Google Shape;710;p2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45465" l="0" r="0" t="0"/>
                <a:stretch/>
              </p:blipFill>
              <p:spPr>
                <a:xfrm>
                  <a:off x="1538200" y="1020900"/>
                  <a:ext cx="3369000" cy="18372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</p:pic>
            <p:pic>
              <p:nvPicPr>
                <p:cNvPr id="711" name="Google Shape;711;p2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45465" l="0" r="0" t="0"/>
                <a:stretch/>
              </p:blipFill>
              <p:spPr>
                <a:xfrm>
                  <a:off x="4561000" y="1020900"/>
                  <a:ext cx="3369000" cy="18372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</p:pic>
            <p:pic>
              <p:nvPicPr>
                <p:cNvPr id="712" name="Google Shape;712;p2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45465" l="0" r="0" t="0"/>
                <a:stretch/>
              </p:blipFill>
              <p:spPr>
                <a:xfrm>
                  <a:off x="1538200" y="2529775"/>
                  <a:ext cx="3369000" cy="18372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</p:pic>
            <p:pic>
              <p:nvPicPr>
                <p:cNvPr id="713" name="Google Shape;713;p2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45465" l="0" r="0" t="0"/>
                <a:stretch/>
              </p:blipFill>
              <p:spPr>
                <a:xfrm>
                  <a:off x="4561000" y="2529775"/>
                  <a:ext cx="3369000" cy="18372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714" name="Google Shape;714;p20"/>
            <p:cNvGrpSpPr/>
            <p:nvPr/>
          </p:nvGrpSpPr>
          <p:grpSpPr>
            <a:xfrm>
              <a:off x="513387" y="1093875"/>
              <a:ext cx="691825" cy="396000"/>
              <a:chOff x="513388" y="1093875"/>
              <a:chExt cx="691825" cy="396000"/>
            </a:xfrm>
          </p:grpSpPr>
          <p:pic>
            <p:nvPicPr>
              <p:cNvPr id="715" name="Google Shape;715;p2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13387" y="1093875"/>
                <a:ext cx="691825" cy="396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16" name="Google Shape;716;p2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51932" y="1201034"/>
                <a:ext cx="414734" cy="1816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17" name="Google Shape;717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74675" y="1757325"/>
              <a:ext cx="1388700" cy="814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8" name="Google Shape;718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74675" y="2453500"/>
              <a:ext cx="1388700" cy="814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9" name="Google Shape;719;p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787700" y="1057575"/>
              <a:ext cx="3225675" cy="3511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0" name="Google Shape;720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74675" y="3156375"/>
              <a:ext cx="1388700" cy="814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1" name="Google Shape;721;p2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729425" y="1057575"/>
              <a:ext cx="3985849" cy="35473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22" name="Google Shape;722;p20"/>
            <p:cNvGrpSpPr/>
            <p:nvPr/>
          </p:nvGrpSpPr>
          <p:grpSpPr>
            <a:xfrm>
              <a:off x="2552937" y="1257963"/>
              <a:ext cx="1695200" cy="499375"/>
              <a:chOff x="2662575" y="1270788"/>
              <a:chExt cx="1695200" cy="499375"/>
            </a:xfrm>
          </p:grpSpPr>
          <p:pic>
            <p:nvPicPr>
              <p:cNvPr id="723" name="Google Shape;723;p20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662575" y="1270788"/>
                <a:ext cx="1695200" cy="4993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24" name="Google Shape;724;p20"/>
              <p:cNvSpPr txBox="1"/>
              <p:nvPr/>
            </p:nvSpPr>
            <p:spPr>
              <a:xfrm>
                <a:off x="2773350" y="1329113"/>
                <a:ext cx="1483500" cy="3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rgbClr val="CCCCCC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말랑이좋아</a:t>
                </a:r>
                <a:endParaRPr>
                  <a:solidFill>
                    <a:srgbClr val="CCCCCC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</p:grpSp>
        <p:sp>
          <p:nvSpPr>
            <p:cNvPr id="725" name="Google Shape;725;p20"/>
            <p:cNvSpPr/>
            <p:nvPr/>
          </p:nvSpPr>
          <p:spPr>
            <a:xfrm rot="8096626">
              <a:off x="4508392" y="1408584"/>
              <a:ext cx="216163" cy="198131"/>
            </a:xfrm>
            <a:prstGeom prst="halfFrame">
              <a:avLst>
                <a:gd fmla="val 33333" name="adj1"/>
                <a:gd fmla="val 33333" name="adj2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0"/>
            <p:cNvSpPr/>
            <p:nvPr/>
          </p:nvSpPr>
          <p:spPr>
            <a:xfrm rot="-2905950">
              <a:off x="2054753" y="1408613"/>
              <a:ext cx="216126" cy="198064"/>
            </a:xfrm>
            <a:prstGeom prst="halfFrame">
              <a:avLst>
                <a:gd fmla="val 33333" name="adj1"/>
                <a:gd fmla="val 33333" name="adj2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0"/>
            <p:cNvSpPr/>
            <p:nvPr/>
          </p:nvSpPr>
          <p:spPr>
            <a:xfrm>
              <a:off x="4305225" y="2686563"/>
              <a:ext cx="187500" cy="348300"/>
            </a:xfrm>
            <a:prstGeom prst="curvedLeftArrow">
              <a:avLst>
                <a:gd fmla="val 25000" name="adj1"/>
                <a:gd fmla="val 50000" name="adj2"/>
                <a:gd fmla="val 25000" name="adj3"/>
              </a:avLst>
            </a:prstGeom>
            <a:gradFill>
              <a:gsLst>
                <a:gs pos="0">
                  <a:srgbClr val="7A7A7A"/>
                </a:gs>
                <a:gs pos="100000">
                  <a:srgbClr val="39393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0"/>
            <p:cNvSpPr/>
            <p:nvPr/>
          </p:nvSpPr>
          <p:spPr>
            <a:xfrm rot="10800000">
              <a:off x="2308625" y="2686563"/>
              <a:ext cx="187500" cy="348300"/>
            </a:xfrm>
            <a:prstGeom prst="curvedLeftArrow">
              <a:avLst>
                <a:gd fmla="val 25000" name="adj1"/>
                <a:gd fmla="val 50000" name="adj2"/>
                <a:gd fmla="val 25000" name="adj3"/>
              </a:avLst>
            </a:prstGeom>
            <a:gradFill>
              <a:gsLst>
                <a:gs pos="0">
                  <a:srgbClr val="7A7A7A"/>
                </a:gs>
                <a:gs pos="100000">
                  <a:srgbClr val="39393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29" name="Google Shape;729;p20"/>
            <p:cNvPicPr preferRelativeResize="0"/>
            <p:nvPr/>
          </p:nvPicPr>
          <p:blipFill>
            <a:blip r:embed="rId11">
              <a:alphaModFix amt="40000"/>
            </a:blip>
            <a:stretch>
              <a:fillRect/>
            </a:stretch>
          </p:blipFill>
          <p:spPr>
            <a:xfrm rot="-13">
              <a:off x="2415927" y="2613521"/>
              <a:ext cx="1947373" cy="12435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0" name="Google Shape;730;p20"/>
            <p:cNvSpPr txBox="1"/>
            <p:nvPr/>
          </p:nvSpPr>
          <p:spPr>
            <a:xfrm>
              <a:off x="379787" y="1970425"/>
              <a:ext cx="11751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정보</a:t>
              </a:r>
              <a:endParaRPr>
                <a:solidFill>
                  <a:srgbClr val="666666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  <p:sp>
          <p:nvSpPr>
            <p:cNvPr id="731" name="Google Shape;731;p20"/>
            <p:cNvSpPr txBox="1"/>
            <p:nvPr/>
          </p:nvSpPr>
          <p:spPr>
            <a:xfrm>
              <a:off x="381976" y="2637163"/>
              <a:ext cx="11994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CCCCCC"/>
                  </a:solidFill>
                  <a:latin typeface="Gungsuh"/>
                  <a:ea typeface="Gungsuh"/>
                  <a:cs typeface="Gungsuh"/>
                  <a:sym typeface="Gungsuh"/>
                </a:rPr>
                <a:t>장비</a:t>
              </a:r>
              <a:endParaRPr>
                <a:solidFill>
                  <a:srgbClr val="CCCCCC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  <p:sp>
          <p:nvSpPr>
            <p:cNvPr id="732" name="Google Shape;732;p20"/>
            <p:cNvSpPr txBox="1"/>
            <p:nvPr/>
          </p:nvSpPr>
          <p:spPr>
            <a:xfrm>
              <a:off x="381976" y="3362800"/>
              <a:ext cx="11994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스킬</a:t>
              </a:r>
              <a:endParaRPr>
                <a:solidFill>
                  <a:srgbClr val="666666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  <p:sp>
          <p:nvSpPr>
            <p:cNvPr id="733" name="Google Shape;733;p20"/>
            <p:cNvSpPr/>
            <p:nvPr/>
          </p:nvSpPr>
          <p:spPr>
            <a:xfrm>
              <a:off x="299325" y="2559925"/>
              <a:ext cx="1364100" cy="596400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34" name="Google Shape;734;p20"/>
            <p:cNvPicPr preferRelativeResize="0"/>
            <p:nvPr/>
          </p:nvPicPr>
          <p:blipFill>
            <a:blip r:embed="rId11">
              <a:alphaModFix amt="33000"/>
            </a:blip>
            <a:stretch>
              <a:fillRect/>
            </a:stretch>
          </p:blipFill>
          <p:spPr>
            <a:xfrm rot="-14">
              <a:off x="4950000" y="1255745"/>
              <a:ext cx="3523625" cy="2981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5" name="Google Shape;735;p20"/>
            <p:cNvPicPr preferRelativeResize="0"/>
            <p:nvPr/>
          </p:nvPicPr>
          <p:blipFill rotWithShape="1">
            <a:blip r:embed="rId12">
              <a:alphaModFix/>
            </a:blip>
            <a:srcRect b="40378" l="18327" r="73237" t="44616"/>
            <a:stretch/>
          </p:blipFill>
          <p:spPr>
            <a:xfrm>
              <a:off x="5337025" y="2573437"/>
              <a:ext cx="345650" cy="345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6" name="Google Shape;736;p20"/>
            <p:cNvPicPr preferRelativeResize="0"/>
            <p:nvPr/>
          </p:nvPicPr>
          <p:blipFill rotWithShape="1">
            <a:blip r:embed="rId12">
              <a:alphaModFix/>
            </a:blip>
            <a:srcRect b="40378" l="18327" r="73237" t="44616"/>
            <a:stretch/>
          </p:blipFill>
          <p:spPr>
            <a:xfrm>
              <a:off x="6549525" y="1807124"/>
              <a:ext cx="345650" cy="3456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37" name="Google Shape;737;p20"/>
            <p:cNvGrpSpPr/>
            <p:nvPr/>
          </p:nvGrpSpPr>
          <p:grpSpPr>
            <a:xfrm>
              <a:off x="6497638" y="3327080"/>
              <a:ext cx="449417" cy="395986"/>
              <a:chOff x="6490650" y="3165563"/>
              <a:chExt cx="463412" cy="463413"/>
            </a:xfrm>
          </p:grpSpPr>
          <p:pic>
            <p:nvPicPr>
              <p:cNvPr id="738" name="Google Shape;738;p20"/>
              <p:cNvPicPr preferRelativeResize="0"/>
              <p:nvPr/>
            </p:nvPicPr>
            <p:blipFill rotWithShape="1">
              <a:blip r:embed="rId13">
                <a:alphaModFix/>
              </a:blip>
              <a:srcRect b="40378" l="18327" r="73237" t="44616"/>
              <a:stretch/>
            </p:blipFill>
            <p:spPr>
              <a:xfrm>
                <a:off x="6490650" y="3165563"/>
                <a:ext cx="463412" cy="4634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9" name="Google Shape;739;p20"/>
              <p:cNvPicPr preferRelativeResize="0"/>
              <p:nvPr/>
            </p:nvPicPr>
            <p:blipFill>
              <a:blip r:embed="rId14">
                <a:alphaModFix amt="42000"/>
              </a:blip>
              <a:stretch>
                <a:fillRect/>
              </a:stretch>
            </p:blipFill>
            <p:spPr>
              <a:xfrm>
                <a:off x="6549525" y="3224450"/>
                <a:ext cx="345650" cy="345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40" name="Google Shape;740;p20"/>
            <p:cNvPicPr preferRelativeResize="0"/>
            <p:nvPr/>
          </p:nvPicPr>
          <p:blipFill rotWithShape="1">
            <a:blip r:embed="rId13">
              <a:alphaModFix/>
            </a:blip>
            <a:srcRect b="40378" l="18327" r="73237" t="44616"/>
            <a:stretch/>
          </p:blipFill>
          <p:spPr>
            <a:xfrm>
              <a:off x="6497638" y="1781955"/>
              <a:ext cx="449417" cy="3959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1" name="Google Shape;741;p20"/>
            <p:cNvPicPr preferRelativeResize="0"/>
            <p:nvPr/>
          </p:nvPicPr>
          <p:blipFill rotWithShape="1">
            <a:blip r:embed="rId13">
              <a:alphaModFix/>
            </a:blip>
            <a:srcRect b="40378" l="18327" r="73237" t="44616"/>
            <a:stretch/>
          </p:blipFill>
          <p:spPr>
            <a:xfrm>
              <a:off x="5285138" y="2504505"/>
              <a:ext cx="449417" cy="45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2" name="Google Shape;742;p20"/>
            <p:cNvPicPr preferRelativeResize="0"/>
            <p:nvPr/>
          </p:nvPicPr>
          <p:blipFill rotWithShape="1">
            <a:blip r:embed="rId13">
              <a:alphaModFix/>
            </a:blip>
            <a:srcRect b="40378" l="18327" r="73237" t="44616"/>
            <a:stretch/>
          </p:blipFill>
          <p:spPr>
            <a:xfrm>
              <a:off x="7596263" y="2521255"/>
              <a:ext cx="449417" cy="450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43" name="Google Shape;743;p20"/>
            <p:cNvGrpSpPr/>
            <p:nvPr/>
          </p:nvGrpSpPr>
          <p:grpSpPr>
            <a:xfrm>
              <a:off x="6472675" y="2479825"/>
              <a:ext cx="499350" cy="499350"/>
              <a:chOff x="6472675" y="2517050"/>
              <a:chExt cx="499350" cy="499350"/>
            </a:xfrm>
          </p:grpSpPr>
          <p:pic>
            <p:nvPicPr>
              <p:cNvPr id="744" name="Google Shape;744;p20"/>
              <p:cNvPicPr preferRelativeResize="0"/>
              <p:nvPr/>
            </p:nvPicPr>
            <p:blipFill rotWithShape="1">
              <a:blip r:embed="rId15">
                <a:alphaModFix/>
              </a:blip>
              <a:srcRect b="40378" l="18327" r="73237" t="44616"/>
              <a:stretch/>
            </p:blipFill>
            <p:spPr>
              <a:xfrm>
                <a:off x="6472675" y="2517050"/>
                <a:ext cx="499350" cy="4993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5" name="Google Shape;745;p20"/>
              <p:cNvPicPr preferRelativeResize="0"/>
              <p:nvPr/>
            </p:nvPicPr>
            <p:blipFill>
              <a:blip r:embed="rId16">
                <a:alphaModFix amt="54000"/>
              </a:blip>
              <a:stretch>
                <a:fillRect/>
              </a:stretch>
            </p:blipFill>
            <p:spPr>
              <a:xfrm>
                <a:off x="6526979" y="2568713"/>
                <a:ext cx="396000" cy="396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46" name="Google Shape;746;p20"/>
            <p:cNvGrpSpPr/>
            <p:nvPr/>
          </p:nvGrpSpPr>
          <p:grpSpPr>
            <a:xfrm>
              <a:off x="7648150" y="2050924"/>
              <a:ext cx="345650" cy="345650"/>
              <a:chOff x="7648150" y="2050924"/>
              <a:chExt cx="345650" cy="345650"/>
            </a:xfrm>
          </p:grpSpPr>
          <p:pic>
            <p:nvPicPr>
              <p:cNvPr id="747" name="Google Shape;747;p20"/>
              <p:cNvPicPr preferRelativeResize="0"/>
              <p:nvPr/>
            </p:nvPicPr>
            <p:blipFill rotWithShape="1">
              <a:blip r:embed="rId17">
                <a:alphaModFix/>
              </a:blip>
              <a:srcRect b="40378" l="18327" r="73237" t="44616"/>
              <a:stretch/>
            </p:blipFill>
            <p:spPr>
              <a:xfrm>
                <a:off x="7648150" y="2050924"/>
                <a:ext cx="345650" cy="3456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8" name="Google Shape;748;p20"/>
              <p:cNvPicPr preferRelativeResize="0"/>
              <p:nvPr/>
            </p:nvPicPr>
            <p:blipFill>
              <a:blip r:embed="rId18">
                <a:alphaModFix amt="54000"/>
              </a:blip>
              <a:stretch>
                <a:fillRect/>
              </a:stretch>
            </p:blipFill>
            <p:spPr>
              <a:xfrm>
                <a:off x="7694675" y="2097450"/>
                <a:ext cx="252600" cy="252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49" name="Google Shape;749;p20"/>
            <p:cNvGrpSpPr/>
            <p:nvPr/>
          </p:nvGrpSpPr>
          <p:grpSpPr>
            <a:xfrm>
              <a:off x="5286675" y="3124750"/>
              <a:ext cx="449400" cy="396011"/>
              <a:chOff x="5286675" y="3062450"/>
              <a:chExt cx="449400" cy="449400"/>
            </a:xfrm>
          </p:grpSpPr>
          <p:pic>
            <p:nvPicPr>
              <p:cNvPr id="750" name="Google Shape;750;p20"/>
              <p:cNvPicPr preferRelativeResize="0"/>
              <p:nvPr/>
            </p:nvPicPr>
            <p:blipFill rotWithShape="1">
              <a:blip r:embed="rId17">
                <a:alphaModFix/>
              </a:blip>
              <a:srcRect b="40378" l="18327" r="73237" t="44616"/>
              <a:stretch/>
            </p:blipFill>
            <p:spPr>
              <a:xfrm>
                <a:off x="5286675" y="3062450"/>
                <a:ext cx="449400" cy="44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1" name="Google Shape;751;p20"/>
              <p:cNvPicPr preferRelativeResize="0"/>
              <p:nvPr/>
            </p:nvPicPr>
            <p:blipFill>
              <a:blip r:embed="rId19">
                <a:alphaModFix amt="51000"/>
              </a:blip>
              <a:stretch>
                <a:fillRect/>
              </a:stretch>
            </p:blipFill>
            <p:spPr>
              <a:xfrm>
                <a:off x="5313375" y="3099701"/>
                <a:ext cx="396000" cy="3840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52" name="Google Shape;752;p20"/>
            <p:cNvGrpSpPr/>
            <p:nvPr/>
          </p:nvGrpSpPr>
          <p:grpSpPr>
            <a:xfrm>
              <a:off x="7648150" y="3149924"/>
              <a:ext cx="345650" cy="345650"/>
              <a:chOff x="7648150" y="2050924"/>
              <a:chExt cx="345650" cy="345650"/>
            </a:xfrm>
          </p:grpSpPr>
          <p:pic>
            <p:nvPicPr>
              <p:cNvPr id="753" name="Google Shape;753;p20"/>
              <p:cNvPicPr preferRelativeResize="0"/>
              <p:nvPr/>
            </p:nvPicPr>
            <p:blipFill rotWithShape="1">
              <a:blip r:embed="rId17">
                <a:alphaModFix/>
              </a:blip>
              <a:srcRect b="40378" l="18327" r="73237" t="44616"/>
              <a:stretch/>
            </p:blipFill>
            <p:spPr>
              <a:xfrm>
                <a:off x="7648150" y="2050924"/>
                <a:ext cx="345650" cy="3456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4" name="Google Shape;754;p20"/>
              <p:cNvPicPr preferRelativeResize="0"/>
              <p:nvPr/>
            </p:nvPicPr>
            <p:blipFill>
              <a:blip r:embed="rId18">
                <a:alphaModFix amt="54000"/>
              </a:blip>
              <a:stretch>
                <a:fillRect/>
              </a:stretch>
            </p:blipFill>
            <p:spPr>
              <a:xfrm>
                <a:off x="7694675" y="2097450"/>
                <a:ext cx="252600" cy="252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55" name="Google Shape;755;p20"/>
            <p:cNvPicPr preferRelativeResize="0"/>
            <p:nvPr/>
          </p:nvPicPr>
          <p:blipFill rotWithShape="1">
            <a:blip r:embed="rId17">
              <a:alphaModFix/>
            </a:blip>
            <a:srcRect b="40378" l="18327" r="73237" t="44616"/>
            <a:stretch/>
          </p:blipFill>
          <p:spPr>
            <a:xfrm>
              <a:off x="5337025" y="2050924"/>
              <a:ext cx="345650" cy="345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6" name="Google Shape;756;p20"/>
            <p:cNvPicPr preferRelativeResize="0"/>
            <p:nvPr/>
          </p:nvPicPr>
          <p:blipFill>
            <a:blip r:embed="rId20">
              <a:alphaModFix amt="46000"/>
            </a:blip>
            <a:stretch>
              <a:fillRect/>
            </a:stretch>
          </p:blipFill>
          <p:spPr>
            <a:xfrm>
              <a:off x="6531279" y="1827125"/>
              <a:ext cx="38215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7" name="Google Shape;757;p20"/>
            <p:cNvPicPr preferRelativeResize="0"/>
            <p:nvPr/>
          </p:nvPicPr>
          <p:blipFill>
            <a:blip r:embed="rId21">
              <a:alphaModFix amt="49000"/>
            </a:blip>
            <a:stretch>
              <a:fillRect/>
            </a:stretch>
          </p:blipFill>
          <p:spPr>
            <a:xfrm>
              <a:off x="5358975" y="2071350"/>
              <a:ext cx="3048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8" name="Google Shape;758;p20"/>
            <p:cNvPicPr preferRelativeResize="0"/>
            <p:nvPr/>
          </p:nvPicPr>
          <p:blipFill>
            <a:blip r:embed="rId22">
              <a:alphaModFix amt="54000"/>
            </a:blip>
            <a:stretch>
              <a:fillRect/>
            </a:stretch>
          </p:blipFill>
          <p:spPr>
            <a:xfrm>
              <a:off x="5330300" y="2521250"/>
              <a:ext cx="382150" cy="382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9" name="Google Shape;759;p20"/>
            <p:cNvPicPr preferRelativeResize="0"/>
            <p:nvPr/>
          </p:nvPicPr>
          <p:blipFill>
            <a:blip r:embed="rId23">
              <a:alphaModFix amt="50000"/>
            </a:blip>
            <a:stretch>
              <a:fillRect/>
            </a:stretch>
          </p:blipFill>
          <p:spPr>
            <a:xfrm>
              <a:off x="7596275" y="2521550"/>
              <a:ext cx="449400" cy="449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0" name="Google Shape;760;p20"/>
          <p:cNvSpPr/>
          <p:nvPr/>
        </p:nvSpPr>
        <p:spPr>
          <a:xfrm>
            <a:off x="5057050" y="1118100"/>
            <a:ext cx="3329400" cy="2907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1" name="Google Shape;761;p20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2431324" y="1843899"/>
            <a:ext cx="1938427" cy="19384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2" name="Google Shape;762;p20"/>
          <p:cNvGrpSpPr/>
          <p:nvPr/>
        </p:nvGrpSpPr>
        <p:grpSpPr>
          <a:xfrm>
            <a:off x="3268800" y="2958700"/>
            <a:ext cx="244800" cy="157515"/>
            <a:chOff x="3268800" y="2958700"/>
            <a:chExt cx="244800" cy="157515"/>
          </a:xfrm>
        </p:grpSpPr>
        <p:sp>
          <p:nvSpPr>
            <p:cNvPr id="763" name="Google Shape;763;p20"/>
            <p:cNvSpPr/>
            <p:nvPr/>
          </p:nvSpPr>
          <p:spPr>
            <a:xfrm>
              <a:off x="3282925" y="2967625"/>
              <a:ext cx="228000" cy="67200"/>
            </a:xfrm>
            <a:prstGeom prst="roundRect">
              <a:avLst>
                <a:gd fmla="val 16667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64" name="Google Shape;764;p20"/>
            <p:cNvGrpSpPr/>
            <p:nvPr/>
          </p:nvGrpSpPr>
          <p:grpSpPr>
            <a:xfrm>
              <a:off x="3268800" y="2958700"/>
              <a:ext cx="244800" cy="157515"/>
              <a:chOff x="3268800" y="2958700"/>
              <a:chExt cx="244800" cy="157515"/>
            </a:xfrm>
          </p:grpSpPr>
          <p:sp>
            <p:nvSpPr>
              <p:cNvPr id="765" name="Google Shape;765;p20"/>
              <p:cNvSpPr/>
              <p:nvPr/>
            </p:nvSpPr>
            <p:spPr>
              <a:xfrm rot="5684873">
                <a:off x="3273895" y="3010358"/>
                <a:ext cx="90611" cy="93601"/>
              </a:xfrm>
              <a:prstGeom prst="roundRect">
                <a:avLst>
                  <a:gd fmla="val 16667" name="adj"/>
                </a:avLst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20"/>
              <p:cNvSpPr/>
              <p:nvPr/>
            </p:nvSpPr>
            <p:spPr>
              <a:xfrm rot="5169316">
                <a:off x="3409074" y="3012144"/>
                <a:ext cx="111852" cy="89942"/>
              </a:xfrm>
              <a:prstGeom prst="roundRect">
                <a:avLst>
                  <a:gd fmla="val 16667" name="adj"/>
                </a:avLst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>
                <a:off x="3283200" y="2958700"/>
                <a:ext cx="228000" cy="16800"/>
              </a:xfrm>
              <a:prstGeom prst="roundRect">
                <a:avLst>
                  <a:gd fmla="val 16667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768" name="Google Shape;768;p20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3003819" y="1815969"/>
            <a:ext cx="188156" cy="273599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20"/>
          <p:cNvSpPr txBox="1"/>
          <p:nvPr/>
        </p:nvSpPr>
        <p:spPr>
          <a:xfrm>
            <a:off x="3203225" y="1855575"/>
            <a:ext cx="6039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150</a:t>
            </a:r>
            <a:endParaRPr b="1" sz="1000">
              <a:solidFill>
                <a:srgbClr val="FFFFFF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grpSp>
        <p:nvGrpSpPr>
          <p:cNvPr id="770" name="Google Shape;770;p20"/>
          <p:cNvGrpSpPr/>
          <p:nvPr/>
        </p:nvGrpSpPr>
        <p:grpSpPr>
          <a:xfrm>
            <a:off x="2761513" y="3362798"/>
            <a:ext cx="1287929" cy="324000"/>
            <a:chOff x="2586100" y="3362798"/>
            <a:chExt cx="1287929" cy="324000"/>
          </a:xfrm>
        </p:grpSpPr>
        <p:sp>
          <p:nvSpPr>
            <p:cNvPr id="771" name="Google Shape;771;p20"/>
            <p:cNvSpPr/>
            <p:nvPr/>
          </p:nvSpPr>
          <p:spPr>
            <a:xfrm>
              <a:off x="2586100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>
              <a:off x="2908257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>
              <a:off x="3231542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0"/>
            <p:cNvSpPr/>
            <p:nvPr/>
          </p:nvSpPr>
          <p:spPr>
            <a:xfrm>
              <a:off x="3550629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5" name="Google Shape;775;p20"/>
          <p:cNvGrpSpPr/>
          <p:nvPr/>
        </p:nvGrpSpPr>
        <p:grpSpPr>
          <a:xfrm>
            <a:off x="3647387" y="4357888"/>
            <a:ext cx="1695200" cy="499375"/>
            <a:chOff x="3807137" y="4310988"/>
            <a:chExt cx="1695200" cy="499375"/>
          </a:xfrm>
        </p:grpSpPr>
        <p:pic>
          <p:nvPicPr>
            <p:cNvPr id="776" name="Google Shape;776;p2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807137" y="4310988"/>
              <a:ext cx="1695200" cy="499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7" name="Google Shape;777;p20"/>
            <p:cNvSpPr txBox="1"/>
            <p:nvPr/>
          </p:nvSpPr>
          <p:spPr>
            <a:xfrm>
              <a:off x="3912963" y="4366563"/>
              <a:ext cx="14835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CCCCCC"/>
                  </a:solidFill>
                  <a:latin typeface="Gungsuh"/>
                  <a:ea typeface="Gungsuh"/>
                  <a:cs typeface="Gungsuh"/>
                  <a:sym typeface="Gungsuh"/>
                </a:rPr>
                <a:t>완료</a:t>
              </a:r>
              <a:endParaRPr>
                <a:solidFill>
                  <a:srgbClr val="CCCCCC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21"/>
          <p:cNvSpPr txBox="1"/>
          <p:nvPr>
            <p:ph type="title"/>
          </p:nvPr>
        </p:nvSpPr>
        <p:spPr>
          <a:xfrm>
            <a:off x="311700" y="16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약탈 -&gt; 캠페인</a:t>
            </a:r>
            <a:endParaRPr sz="1800"/>
          </a:p>
        </p:txBody>
      </p:sp>
      <p:grpSp>
        <p:nvGrpSpPr>
          <p:cNvPr id="783" name="Google Shape;783;p21"/>
          <p:cNvGrpSpPr/>
          <p:nvPr/>
        </p:nvGrpSpPr>
        <p:grpSpPr>
          <a:xfrm>
            <a:off x="274675" y="997772"/>
            <a:ext cx="8440600" cy="3938665"/>
            <a:chOff x="274675" y="997772"/>
            <a:chExt cx="8440600" cy="3938665"/>
          </a:xfrm>
        </p:grpSpPr>
        <p:grpSp>
          <p:nvGrpSpPr>
            <p:cNvPr id="784" name="Google Shape;784;p21"/>
            <p:cNvGrpSpPr/>
            <p:nvPr/>
          </p:nvGrpSpPr>
          <p:grpSpPr>
            <a:xfrm>
              <a:off x="311710" y="997772"/>
              <a:ext cx="8321484" cy="3938665"/>
              <a:chOff x="311710" y="997772"/>
              <a:chExt cx="8321484" cy="3938665"/>
            </a:xfrm>
          </p:grpSpPr>
          <p:sp>
            <p:nvSpPr>
              <p:cNvPr id="785" name="Google Shape;785;p21"/>
              <p:cNvSpPr/>
              <p:nvPr/>
            </p:nvSpPr>
            <p:spPr>
              <a:xfrm>
                <a:off x="3900675" y="2253600"/>
                <a:ext cx="1312800" cy="908700"/>
              </a:xfrm>
              <a:prstGeom prst="cube">
                <a:avLst>
                  <a:gd fmla="val 25000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21"/>
              <p:cNvSpPr/>
              <p:nvPr/>
            </p:nvSpPr>
            <p:spPr>
              <a:xfrm>
                <a:off x="4281925" y="2635825"/>
                <a:ext cx="432900" cy="258600"/>
              </a:xfrm>
              <a:prstGeom prst="sun">
                <a:avLst>
                  <a:gd fmla="val 25000" name="adj"/>
                </a:avLst>
              </a:prstGeom>
              <a:solidFill>
                <a:srgbClr val="FF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21"/>
              <p:cNvSpPr/>
              <p:nvPr/>
            </p:nvSpPr>
            <p:spPr>
              <a:xfrm>
                <a:off x="6676300" y="2425675"/>
                <a:ext cx="672000" cy="620400"/>
              </a:xfrm>
              <a:prstGeom prst="mathPlus">
                <a:avLst>
                  <a:gd fmla="val 23520" name="adj1"/>
                </a:avLst>
              </a:prstGeom>
              <a:solidFill>
                <a:srgbClr val="00FF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88" name="Google Shape;788;p21"/>
              <p:cNvCxnSpPr>
                <a:stCxn id="789" idx="2"/>
                <a:endCxn id="790" idx="0"/>
              </p:cNvCxnSpPr>
              <p:nvPr/>
            </p:nvCxnSpPr>
            <p:spPr>
              <a:xfrm flipH="1">
                <a:off x="2433925" y="1857700"/>
                <a:ext cx="27300" cy="56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FEFEF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789" name="Google Shape;789;p21"/>
              <p:cNvSpPr txBox="1"/>
              <p:nvPr/>
            </p:nvSpPr>
            <p:spPr>
              <a:xfrm>
                <a:off x="1734475" y="1599100"/>
                <a:ext cx="1453500" cy="258600"/>
              </a:xfrm>
              <a:prstGeom prst="rect">
                <a:avLst/>
              </a:prstGeom>
              <a:noFill/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EFEFEF"/>
                    </a:solidFill>
                  </a:rPr>
                  <a:t>기존에 생성했던 던전</a:t>
                </a:r>
                <a:endParaRPr sz="1000">
                  <a:solidFill>
                    <a:srgbClr val="EFEFEF"/>
                  </a:solidFill>
                </a:endParaRPr>
              </a:p>
            </p:txBody>
          </p:sp>
          <p:grpSp>
            <p:nvGrpSpPr>
              <p:cNvPr id="791" name="Google Shape;791;p21"/>
              <p:cNvGrpSpPr/>
              <p:nvPr/>
            </p:nvGrpSpPr>
            <p:grpSpPr>
              <a:xfrm>
                <a:off x="311710" y="997772"/>
                <a:ext cx="8321484" cy="3938665"/>
                <a:chOff x="1538200" y="1020900"/>
                <a:chExt cx="6391800" cy="3346075"/>
              </a:xfrm>
            </p:grpSpPr>
            <p:pic>
              <p:nvPicPr>
                <p:cNvPr id="792" name="Google Shape;792;p21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45465" l="0" r="0" t="0"/>
                <a:stretch/>
              </p:blipFill>
              <p:spPr>
                <a:xfrm>
                  <a:off x="1538200" y="1020900"/>
                  <a:ext cx="3369000" cy="18372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</p:pic>
            <p:pic>
              <p:nvPicPr>
                <p:cNvPr id="793" name="Google Shape;793;p21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45465" l="0" r="0" t="0"/>
                <a:stretch/>
              </p:blipFill>
              <p:spPr>
                <a:xfrm>
                  <a:off x="4561000" y="1020900"/>
                  <a:ext cx="3369000" cy="18372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</p:pic>
            <p:pic>
              <p:nvPicPr>
                <p:cNvPr id="794" name="Google Shape;794;p21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45465" l="0" r="0" t="0"/>
                <a:stretch/>
              </p:blipFill>
              <p:spPr>
                <a:xfrm>
                  <a:off x="1538200" y="2529775"/>
                  <a:ext cx="3369000" cy="18372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</p:pic>
            <p:pic>
              <p:nvPicPr>
                <p:cNvPr id="795" name="Google Shape;795;p21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45465" l="0" r="0" t="0"/>
                <a:stretch/>
              </p:blipFill>
              <p:spPr>
                <a:xfrm>
                  <a:off x="4561000" y="2529775"/>
                  <a:ext cx="3369000" cy="18372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796" name="Google Shape;796;p21"/>
            <p:cNvGrpSpPr/>
            <p:nvPr/>
          </p:nvGrpSpPr>
          <p:grpSpPr>
            <a:xfrm>
              <a:off x="513387" y="1093875"/>
              <a:ext cx="691825" cy="396000"/>
              <a:chOff x="513388" y="1093875"/>
              <a:chExt cx="691825" cy="396000"/>
            </a:xfrm>
          </p:grpSpPr>
          <p:pic>
            <p:nvPicPr>
              <p:cNvPr id="797" name="Google Shape;797;p2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13387" y="1093875"/>
                <a:ext cx="691825" cy="396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8" name="Google Shape;798;p2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51932" y="1201034"/>
                <a:ext cx="414734" cy="1816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99" name="Google Shape;799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74675" y="1757325"/>
              <a:ext cx="1388700" cy="814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0" name="Google Shape;800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74675" y="2453500"/>
              <a:ext cx="1388700" cy="814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1" name="Google Shape;801;p2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787700" y="1057575"/>
              <a:ext cx="3225675" cy="3511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2" name="Google Shape;802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74675" y="3156375"/>
              <a:ext cx="1388700" cy="814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3" name="Google Shape;803;p2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729425" y="1057575"/>
              <a:ext cx="3985849" cy="35473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04" name="Google Shape;804;p21"/>
            <p:cNvGrpSpPr/>
            <p:nvPr/>
          </p:nvGrpSpPr>
          <p:grpSpPr>
            <a:xfrm>
              <a:off x="2552937" y="1257963"/>
              <a:ext cx="1695200" cy="499375"/>
              <a:chOff x="2662575" y="1270788"/>
              <a:chExt cx="1695200" cy="499375"/>
            </a:xfrm>
          </p:grpSpPr>
          <p:pic>
            <p:nvPicPr>
              <p:cNvPr id="805" name="Google Shape;805;p21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662575" y="1270788"/>
                <a:ext cx="1695200" cy="4993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06" name="Google Shape;806;p21"/>
              <p:cNvSpPr txBox="1"/>
              <p:nvPr/>
            </p:nvSpPr>
            <p:spPr>
              <a:xfrm>
                <a:off x="2773350" y="1329113"/>
                <a:ext cx="1483500" cy="3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rgbClr val="CCCCCC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말랑이좋아</a:t>
                </a:r>
                <a:endParaRPr>
                  <a:solidFill>
                    <a:srgbClr val="CCCCCC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</p:grpSp>
        <p:sp>
          <p:nvSpPr>
            <p:cNvPr id="807" name="Google Shape;807;p21"/>
            <p:cNvSpPr/>
            <p:nvPr/>
          </p:nvSpPr>
          <p:spPr>
            <a:xfrm rot="8096626">
              <a:off x="4508392" y="1408584"/>
              <a:ext cx="216163" cy="198131"/>
            </a:xfrm>
            <a:prstGeom prst="halfFrame">
              <a:avLst>
                <a:gd fmla="val 33333" name="adj1"/>
                <a:gd fmla="val 33333" name="adj2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 rot="-2905950">
              <a:off x="2054753" y="1408613"/>
              <a:ext cx="216126" cy="198064"/>
            </a:xfrm>
            <a:prstGeom prst="halfFrame">
              <a:avLst>
                <a:gd fmla="val 33333" name="adj1"/>
                <a:gd fmla="val 33333" name="adj2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>
              <a:off x="4305225" y="2686563"/>
              <a:ext cx="187500" cy="348300"/>
            </a:xfrm>
            <a:prstGeom prst="curvedLeftArrow">
              <a:avLst>
                <a:gd fmla="val 25000" name="adj1"/>
                <a:gd fmla="val 50000" name="adj2"/>
                <a:gd fmla="val 25000" name="adj3"/>
              </a:avLst>
            </a:prstGeom>
            <a:gradFill>
              <a:gsLst>
                <a:gs pos="0">
                  <a:srgbClr val="7A7A7A"/>
                </a:gs>
                <a:gs pos="100000">
                  <a:srgbClr val="39393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1"/>
            <p:cNvSpPr/>
            <p:nvPr/>
          </p:nvSpPr>
          <p:spPr>
            <a:xfrm rot="10800000">
              <a:off x="2308625" y="2686563"/>
              <a:ext cx="187500" cy="348300"/>
            </a:xfrm>
            <a:prstGeom prst="curvedLeftArrow">
              <a:avLst>
                <a:gd fmla="val 25000" name="adj1"/>
                <a:gd fmla="val 50000" name="adj2"/>
                <a:gd fmla="val 25000" name="adj3"/>
              </a:avLst>
            </a:prstGeom>
            <a:gradFill>
              <a:gsLst>
                <a:gs pos="0">
                  <a:srgbClr val="7A7A7A"/>
                </a:gs>
                <a:gs pos="100000">
                  <a:srgbClr val="39393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11" name="Google Shape;811;p21"/>
            <p:cNvPicPr preferRelativeResize="0"/>
            <p:nvPr/>
          </p:nvPicPr>
          <p:blipFill>
            <a:blip r:embed="rId11">
              <a:alphaModFix amt="40000"/>
            </a:blip>
            <a:stretch>
              <a:fillRect/>
            </a:stretch>
          </p:blipFill>
          <p:spPr>
            <a:xfrm rot="-13">
              <a:off x="2415927" y="2613521"/>
              <a:ext cx="1947373" cy="12435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2" name="Google Shape;812;p21"/>
            <p:cNvSpPr txBox="1"/>
            <p:nvPr/>
          </p:nvSpPr>
          <p:spPr>
            <a:xfrm>
              <a:off x="379787" y="1970425"/>
              <a:ext cx="11751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정보</a:t>
              </a:r>
              <a:endParaRPr>
                <a:solidFill>
                  <a:srgbClr val="666666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  <p:sp>
          <p:nvSpPr>
            <p:cNvPr id="813" name="Google Shape;813;p21"/>
            <p:cNvSpPr txBox="1"/>
            <p:nvPr/>
          </p:nvSpPr>
          <p:spPr>
            <a:xfrm>
              <a:off x="381976" y="2637163"/>
              <a:ext cx="11994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CCCCCC"/>
                  </a:solidFill>
                  <a:latin typeface="Gungsuh"/>
                  <a:ea typeface="Gungsuh"/>
                  <a:cs typeface="Gungsuh"/>
                  <a:sym typeface="Gungsuh"/>
                </a:rPr>
                <a:t>장비</a:t>
              </a:r>
              <a:endParaRPr>
                <a:solidFill>
                  <a:srgbClr val="CCCCCC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  <p:sp>
          <p:nvSpPr>
            <p:cNvPr id="814" name="Google Shape;814;p21"/>
            <p:cNvSpPr txBox="1"/>
            <p:nvPr/>
          </p:nvSpPr>
          <p:spPr>
            <a:xfrm>
              <a:off x="381976" y="3362800"/>
              <a:ext cx="11994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스킬</a:t>
              </a:r>
              <a:endParaRPr>
                <a:solidFill>
                  <a:srgbClr val="666666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  <p:pic>
          <p:nvPicPr>
            <p:cNvPr id="815" name="Google Shape;815;p21"/>
            <p:cNvPicPr preferRelativeResize="0"/>
            <p:nvPr/>
          </p:nvPicPr>
          <p:blipFill>
            <a:blip r:embed="rId11">
              <a:alphaModFix amt="33000"/>
            </a:blip>
            <a:stretch>
              <a:fillRect/>
            </a:stretch>
          </p:blipFill>
          <p:spPr>
            <a:xfrm rot="-14">
              <a:off x="4950000" y="1255745"/>
              <a:ext cx="3523625" cy="2981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6" name="Google Shape;816;p21"/>
            <p:cNvPicPr preferRelativeResize="0"/>
            <p:nvPr/>
          </p:nvPicPr>
          <p:blipFill rotWithShape="1">
            <a:blip r:embed="rId12">
              <a:alphaModFix/>
            </a:blip>
            <a:srcRect b="40378" l="18327" r="73237" t="44616"/>
            <a:stretch/>
          </p:blipFill>
          <p:spPr>
            <a:xfrm>
              <a:off x="5337025" y="2573437"/>
              <a:ext cx="345650" cy="345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7" name="Google Shape;817;p21"/>
            <p:cNvPicPr preferRelativeResize="0"/>
            <p:nvPr/>
          </p:nvPicPr>
          <p:blipFill rotWithShape="1">
            <a:blip r:embed="rId12">
              <a:alphaModFix/>
            </a:blip>
            <a:srcRect b="40378" l="18327" r="73237" t="44616"/>
            <a:stretch/>
          </p:blipFill>
          <p:spPr>
            <a:xfrm>
              <a:off x="6549525" y="1807124"/>
              <a:ext cx="345650" cy="3456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18" name="Google Shape;818;p21"/>
            <p:cNvGrpSpPr/>
            <p:nvPr/>
          </p:nvGrpSpPr>
          <p:grpSpPr>
            <a:xfrm>
              <a:off x="6497638" y="3327080"/>
              <a:ext cx="449417" cy="395986"/>
              <a:chOff x="6490650" y="3165563"/>
              <a:chExt cx="463412" cy="463413"/>
            </a:xfrm>
          </p:grpSpPr>
          <p:pic>
            <p:nvPicPr>
              <p:cNvPr id="819" name="Google Shape;819;p21"/>
              <p:cNvPicPr preferRelativeResize="0"/>
              <p:nvPr/>
            </p:nvPicPr>
            <p:blipFill rotWithShape="1">
              <a:blip r:embed="rId13">
                <a:alphaModFix/>
              </a:blip>
              <a:srcRect b="40378" l="18327" r="73237" t="44616"/>
              <a:stretch/>
            </p:blipFill>
            <p:spPr>
              <a:xfrm>
                <a:off x="6490650" y="3165563"/>
                <a:ext cx="463412" cy="4634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0" name="Google Shape;820;p21"/>
              <p:cNvPicPr preferRelativeResize="0"/>
              <p:nvPr/>
            </p:nvPicPr>
            <p:blipFill>
              <a:blip r:embed="rId14">
                <a:alphaModFix amt="42000"/>
              </a:blip>
              <a:stretch>
                <a:fillRect/>
              </a:stretch>
            </p:blipFill>
            <p:spPr>
              <a:xfrm>
                <a:off x="6549525" y="3224450"/>
                <a:ext cx="345650" cy="345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21" name="Google Shape;821;p21"/>
            <p:cNvPicPr preferRelativeResize="0"/>
            <p:nvPr/>
          </p:nvPicPr>
          <p:blipFill rotWithShape="1">
            <a:blip r:embed="rId13">
              <a:alphaModFix/>
            </a:blip>
            <a:srcRect b="40378" l="18327" r="73237" t="44616"/>
            <a:stretch/>
          </p:blipFill>
          <p:spPr>
            <a:xfrm>
              <a:off x="6497638" y="1781955"/>
              <a:ext cx="449417" cy="3959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2" name="Google Shape;822;p21"/>
            <p:cNvPicPr preferRelativeResize="0"/>
            <p:nvPr/>
          </p:nvPicPr>
          <p:blipFill rotWithShape="1">
            <a:blip r:embed="rId13">
              <a:alphaModFix/>
            </a:blip>
            <a:srcRect b="40378" l="18327" r="73237" t="44616"/>
            <a:stretch/>
          </p:blipFill>
          <p:spPr>
            <a:xfrm>
              <a:off x="5285138" y="2504505"/>
              <a:ext cx="449417" cy="45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3" name="Google Shape;823;p21"/>
            <p:cNvPicPr preferRelativeResize="0"/>
            <p:nvPr/>
          </p:nvPicPr>
          <p:blipFill rotWithShape="1">
            <a:blip r:embed="rId13">
              <a:alphaModFix/>
            </a:blip>
            <a:srcRect b="40378" l="18327" r="73237" t="44616"/>
            <a:stretch/>
          </p:blipFill>
          <p:spPr>
            <a:xfrm>
              <a:off x="7596263" y="2521255"/>
              <a:ext cx="449417" cy="450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24" name="Google Shape;824;p21"/>
            <p:cNvGrpSpPr/>
            <p:nvPr/>
          </p:nvGrpSpPr>
          <p:grpSpPr>
            <a:xfrm>
              <a:off x="6472675" y="2479825"/>
              <a:ext cx="499350" cy="499350"/>
              <a:chOff x="6472675" y="2517050"/>
              <a:chExt cx="499350" cy="499350"/>
            </a:xfrm>
          </p:grpSpPr>
          <p:pic>
            <p:nvPicPr>
              <p:cNvPr id="825" name="Google Shape;825;p21"/>
              <p:cNvPicPr preferRelativeResize="0"/>
              <p:nvPr/>
            </p:nvPicPr>
            <p:blipFill rotWithShape="1">
              <a:blip r:embed="rId15">
                <a:alphaModFix/>
              </a:blip>
              <a:srcRect b="40378" l="18327" r="73237" t="44616"/>
              <a:stretch/>
            </p:blipFill>
            <p:spPr>
              <a:xfrm>
                <a:off x="6472675" y="2517050"/>
                <a:ext cx="499350" cy="4993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6" name="Google Shape;826;p21"/>
              <p:cNvPicPr preferRelativeResize="0"/>
              <p:nvPr/>
            </p:nvPicPr>
            <p:blipFill>
              <a:blip r:embed="rId16">
                <a:alphaModFix amt="54000"/>
              </a:blip>
              <a:stretch>
                <a:fillRect/>
              </a:stretch>
            </p:blipFill>
            <p:spPr>
              <a:xfrm>
                <a:off x="6526979" y="2568713"/>
                <a:ext cx="396000" cy="396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27" name="Google Shape;827;p21"/>
            <p:cNvGrpSpPr/>
            <p:nvPr/>
          </p:nvGrpSpPr>
          <p:grpSpPr>
            <a:xfrm>
              <a:off x="7648150" y="2050924"/>
              <a:ext cx="345650" cy="345650"/>
              <a:chOff x="7648150" y="2050924"/>
              <a:chExt cx="345650" cy="345650"/>
            </a:xfrm>
          </p:grpSpPr>
          <p:pic>
            <p:nvPicPr>
              <p:cNvPr id="828" name="Google Shape;828;p21"/>
              <p:cNvPicPr preferRelativeResize="0"/>
              <p:nvPr/>
            </p:nvPicPr>
            <p:blipFill rotWithShape="1">
              <a:blip r:embed="rId17">
                <a:alphaModFix/>
              </a:blip>
              <a:srcRect b="40378" l="18327" r="73237" t="44616"/>
              <a:stretch/>
            </p:blipFill>
            <p:spPr>
              <a:xfrm>
                <a:off x="7648150" y="2050924"/>
                <a:ext cx="345650" cy="3456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9" name="Google Shape;829;p21"/>
              <p:cNvPicPr preferRelativeResize="0"/>
              <p:nvPr/>
            </p:nvPicPr>
            <p:blipFill>
              <a:blip r:embed="rId18">
                <a:alphaModFix amt="54000"/>
              </a:blip>
              <a:stretch>
                <a:fillRect/>
              </a:stretch>
            </p:blipFill>
            <p:spPr>
              <a:xfrm>
                <a:off x="7694675" y="2097450"/>
                <a:ext cx="252600" cy="252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30" name="Google Shape;830;p21"/>
            <p:cNvGrpSpPr/>
            <p:nvPr/>
          </p:nvGrpSpPr>
          <p:grpSpPr>
            <a:xfrm>
              <a:off x="5286675" y="3124750"/>
              <a:ext cx="449400" cy="396011"/>
              <a:chOff x="5286675" y="3062450"/>
              <a:chExt cx="449400" cy="449400"/>
            </a:xfrm>
          </p:grpSpPr>
          <p:pic>
            <p:nvPicPr>
              <p:cNvPr id="831" name="Google Shape;831;p21"/>
              <p:cNvPicPr preferRelativeResize="0"/>
              <p:nvPr/>
            </p:nvPicPr>
            <p:blipFill rotWithShape="1">
              <a:blip r:embed="rId17">
                <a:alphaModFix/>
              </a:blip>
              <a:srcRect b="40378" l="18327" r="73237" t="44616"/>
              <a:stretch/>
            </p:blipFill>
            <p:spPr>
              <a:xfrm>
                <a:off x="5286675" y="3062450"/>
                <a:ext cx="449400" cy="44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2" name="Google Shape;832;p21"/>
              <p:cNvPicPr preferRelativeResize="0"/>
              <p:nvPr/>
            </p:nvPicPr>
            <p:blipFill>
              <a:blip r:embed="rId19">
                <a:alphaModFix amt="51000"/>
              </a:blip>
              <a:stretch>
                <a:fillRect/>
              </a:stretch>
            </p:blipFill>
            <p:spPr>
              <a:xfrm>
                <a:off x="5313375" y="3099701"/>
                <a:ext cx="396000" cy="3840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33" name="Google Shape;833;p21"/>
            <p:cNvGrpSpPr/>
            <p:nvPr/>
          </p:nvGrpSpPr>
          <p:grpSpPr>
            <a:xfrm>
              <a:off x="7648150" y="3149924"/>
              <a:ext cx="345650" cy="345650"/>
              <a:chOff x="7648150" y="2050924"/>
              <a:chExt cx="345650" cy="345650"/>
            </a:xfrm>
          </p:grpSpPr>
          <p:pic>
            <p:nvPicPr>
              <p:cNvPr id="834" name="Google Shape;834;p21"/>
              <p:cNvPicPr preferRelativeResize="0"/>
              <p:nvPr/>
            </p:nvPicPr>
            <p:blipFill rotWithShape="1">
              <a:blip r:embed="rId17">
                <a:alphaModFix/>
              </a:blip>
              <a:srcRect b="40378" l="18327" r="73237" t="44616"/>
              <a:stretch/>
            </p:blipFill>
            <p:spPr>
              <a:xfrm>
                <a:off x="7648150" y="2050924"/>
                <a:ext cx="345650" cy="3456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5" name="Google Shape;835;p21"/>
              <p:cNvPicPr preferRelativeResize="0"/>
              <p:nvPr/>
            </p:nvPicPr>
            <p:blipFill>
              <a:blip r:embed="rId18">
                <a:alphaModFix amt="54000"/>
              </a:blip>
              <a:stretch>
                <a:fillRect/>
              </a:stretch>
            </p:blipFill>
            <p:spPr>
              <a:xfrm>
                <a:off x="7694675" y="2097450"/>
                <a:ext cx="252600" cy="252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36" name="Google Shape;836;p21"/>
            <p:cNvPicPr preferRelativeResize="0"/>
            <p:nvPr/>
          </p:nvPicPr>
          <p:blipFill rotWithShape="1">
            <a:blip r:embed="rId17">
              <a:alphaModFix/>
            </a:blip>
            <a:srcRect b="40378" l="18327" r="73237" t="44616"/>
            <a:stretch/>
          </p:blipFill>
          <p:spPr>
            <a:xfrm>
              <a:off x="5337025" y="2050924"/>
              <a:ext cx="345650" cy="345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7" name="Google Shape;837;p21"/>
            <p:cNvPicPr preferRelativeResize="0"/>
            <p:nvPr/>
          </p:nvPicPr>
          <p:blipFill>
            <a:blip r:embed="rId20">
              <a:alphaModFix amt="46000"/>
            </a:blip>
            <a:stretch>
              <a:fillRect/>
            </a:stretch>
          </p:blipFill>
          <p:spPr>
            <a:xfrm>
              <a:off x="6531279" y="1827125"/>
              <a:ext cx="38215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8" name="Google Shape;838;p21"/>
            <p:cNvPicPr preferRelativeResize="0"/>
            <p:nvPr/>
          </p:nvPicPr>
          <p:blipFill>
            <a:blip r:embed="rId21">
              <a:alphaModFix amt="49000"/>
            </a:blip>
            <a:stretch>
              <a:fillRect/>
            </a:stretch>
          </p:blipFill>
          <p:spPr>
            <a:xfrm>
              <a:off x="5358975" y="2071350"/>
              <a:ext cx="3048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9" name="Google Shape;839;p21"/>
            <p:cNvPicPr preferRelativeResize="0"/>
            <p:nvPr/>
          </p:nvPicPr>
          <p:blipFill>
            <a:blip r:embed="rId22">
              <a:alphaModFix amt="54000"/>
            </a:blip>
            <a:stretch>
              <a:fillRect/>
            </a:stretch>
          </p:blipFill>
          <p:spPr>
            <a:xfrm>
              <a:off x="5330300" y="2521250"/>
              <a:ext cx="382150" cy="382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0" name="Google Shape;840;p21"/>
            <p:cNvPicPr preferRelativeResize="0"/>
            <p:nvPr/>
          </p:nvPicPr>
          <p:blipFill>
            <a:blip r:embed="rId23">
              <a:alphaModFix amt="50000"/>
            </a:blip>
            <a:stretch>
              <a:fillRect/>
            </a:stretch>
          </p:blipFill>
          <p:spPr>
            <a:xfrm>
              <a:off x="7596275" y="2521550"/>
              <a:ext cx="449400" cy="449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1" name="Google Shape;841;p21"/>
          <p:cNvSpPr/>
          <p:nvPr/>
        </p:nvSpPr>
        <p:spPr>
          <a:xfrm>
            <a:off x="7666300" y="2803475"/>
            <a:ext cx="341700" cy="273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2" name="Google Shape;842;p21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2431324" y="1843899"/>
            <a:ext cx="1938427" cy="19384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3" name="Google Shape;843;p21"/>
          <p:cNvGrpSpPr/>
          <p:nvPr/>
        </p:nvGrpSpPr>
        <p:grpSpPr>
          <a:xfrm>
            <a:off x="3268800" y="2958700"/>
            <a:ext cx="244800" cy="157515"/>
            <a:chOff x="3268800" y="2958700"/>
            <a:chExt cx="244800" cy="157515"/>
          </a:xfrm>
        </p:grpSpPr>
        <p:sp>
          <p:nvSpPr>
            <p:cNvPr id="844" name="Google Shape;844;p21"/>
            <p:cNvSpPr/>
            <p:nvPr/>
          </p:nvSpPr>
          <p:spPr>
            <a:xfrm>
              <a:off x="3282925" y="2967625"/>
              <a:ext cx="228000" cy="67200"/>
            </a:xfrm>
            <a:prstGeom prst="roundRect">
              <a:avLst>
                <a:gd fmla="val 16667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45" name="Google Shape;845;p21"/>
            <p:cNvGrpSpPr/>
            <p:nvPr/>
          </p:nvGrpSpPr>
          <p:grpSpPr>
            <a:xfrm>
              <a:off x="3268800" y="2958700"/>
              <a:ext cx="244800" cy="157515"/>
              <a:chOff x="3268800" y="2958700"/>
              <a:chExt cx="244800" cy="157515"/>
            </a:xfrm>
          </p:grpSpPr>
          <p:sp>
            <p:nvSpPr>
              <p:cNvPr id="846" name="Google Shape;846;p21"/>
              <p:cNvSpPr/>
              <p:nvPr/>
            </p:nvSpPr>
            <p:spPr>
              <a:xfrm rot="5684873">
                <a:off x="3273895" y="3010358"/>
                <a:ext cx="90611" cy="93601"/>
              </a:xfrm>
              <a:prstGeom prst="roundRect">
                <a:avLst>
                  <a:gd fmla="val 16667" name="adj"/>
                </a:avLst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21"/>
              <p:cNvSpPr/>
              <p:nvPr/>
            </p:nvSpPr>
            <p:spPr>
              <a:xfrm rot="5169316">
                <a:off x="3409074" y="3012144"/>
                <a:ext cx="111852" cy="89942"/>
              </a:xfrm>
              <a:prstGeom prst="roundRect">
                <a:avLst>
                  <a:gd fmla="val 16667" name="adj"/>
                </a:avLst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21"/>
              <p:cNvSpPr/>
              <p:nvPr/>
            </p:nvSpPr>
            <p:spPr>
              <a:xfrm>
                <a:off x="3283200" y="2958700"/>
                <a:ext cx="228000" cy="16800"/>
              </a:xfrm>
              <a:prstGeom prst="roundRect">
                <a:avLst>
                  <a:gd fmla="val 16667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849" name="Google Shape;849;p21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2552937" y="1257963"/>
            <a:ext cx="1695200" cy="499375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21"/>
          <p:cNvSpPr txBox="1"/>
          <p:nvPr/>
        </p:nvSpPr>
        <p:spPr>
          <a:xfrm>
            <a:off x="2663713" y="1316288"/>
            <a:ext cx="14835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CCCCCC"/>
                </a:solidFill>
                <a:latin typeface="Gungsuh"/>
                <a:ea typeface="Gungsuh"/>
                <a:cs typeface="Gungsuh"/>
                <a:sym typeface="Gungsuh"/>
              </a:rPr>
              <a:t>말랑이좋아</a:t>
            </a:r>
            <a:endParaRPr>
              <a:solidFill>
                <a:srgbClr val="CCCCCC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851" name="Google Shape;851;p21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3003819" y="1815969"/>
            <a:ext cx="188156" cy="273599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21"/>
          <p:cNvSpPr txBox="1"/>
          <p:nvPr/>
        </p:nvSpPr>
        <p:spPr>
          <a:xfrm>
            <a:off x="3203225" y="1855575"/>
            <a:ext cx="6039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150</a:t>
            </a:r>
            <a:endParaRPr b="1" sz="1000">
              <a:solidFill>
                <a:srgbClr val="FFFFFF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grpSp>
        <p:nvGrpSpPr>
          <p:cNvPr id="853" name="Google Shape;853;p21"/>
          <p:cNvGrpSpPr/>
          <p:nvPr/>
        </p:nvGrpSpPr>
        <p:grpSpPr>
          <a:xfrm>
            <a:off x="2761513" y="3362798"/>
            <a:ext cx="1287929" cy="324000"/>
            <a:chOff x="2586100" y="3362798"/>
            <a:chExt cx="1287929" cy="324000"/>
          </a:xfrm>
        </p:grpSpPr>
        <p:sp>
          <p:nvSpPr>
            <p:cNvPr id="854" name="Google Shape;854;p21"/>
            <p:cNvSpPr/>
            <p:nvPr/>
          </p:nvSpPr>
          <p:spPr>
            <a:xfrm>
              <a:off x="2586100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1"/>
            <p:cNvSpPr/>
            <p:nvPr/>
          </p:nvSpPr>
          <p:spPr>
            <a:xfrm>
              <a:off x="2908257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1"/>
            <p:cNvSpPr/>
            <p:nvPr/>
          </p:nvSpPr>
          <p:spPr>
            <a:xfrm>
              <a:off x="3231542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1"/>
            <p:cNvSpPr/>
            <p:nvPr/>
          </p:nvSpPr>
          <p:spPr>
            <a:xfrm>
              <a:off x="3550629" y="3362798"/>
              <a:ext cx="323400" cy="3240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50000">
                  <a:srgbClr val="FFFFFF">
                    <a:alpha val="0"/>
                  </a:srgbClr>
                </a:gs>
                <a:gs pos="100000">
                  <a:srgbClr val="434343"/>
                </a:gs>
              </a:gsLst>
              <a:lin ang="540001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8" name="Google Shape;858;p21"/>
          <p:cNvGrpSpPr/>
          <p:nvPr/>
        </p:nvGrpSpPr>
        <p:grpSpPr>
          <a:xfrm>
            <a:off x="3647387" y="4357888"/>
            <a:ext cx="1695200" cy="499375"/>
            <a:chOff x="3807137" y="4310988"/>
            <a:chExt cx="1695200" cy="499375"/>
          </a:xfrm>
        </p:grpSpPr>
        <p:pic>
          <p:nvPicPr>
            <p:cNvPr id="859" name="Google Shape;859;p21"/>
            <p:cNvPicPr preferRelativeResize="0"/>
            <p:nvPr/>
          </p:nvPicPr>
          <p:blipFill>
            <a:blip r:embed="rId25">
              <a:alphaModFix/>
            </a:blip>
            <a:stretch>
              <a:fillRect/>
            </a:stretch>
          </p:blipFill>
          <p:spPr>
            <a:xfrm>
              <a:off x="3807137" y="4310988"/>
              <a:ext cx="1695200" cy="499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0" name="Google Shape;860;p21"/>
            <p:cNvSpPr txBox="1"/>
            <p:nvPr/>
          </p:nvSpPr>
          <p:spPr>
            <a:xfrm>
              <a:off x="3912963" y="4366563"/>
              <a:ext cx="14835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CCCCCC"/>
                  </a:solidFill>
                  <a:latin typeface="Gungsuh"/>
                  <a:ea typeface="Gungsuh"/>
                  <a:cs typeface="Gungsuh"/>
                  <a:sym typeface="Gungsuh"/>
                </a:rPr>
                <a:t>완료</a:t>
              </a:r>
              <a:endParaRPr>
                <a:solidFill>
                  <a:srgbClr val="CCCCCC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22"/>
          <p:cNvSpPr txBox="1"/>
          <p:nvPr>
            <p:ph type="title"/>
          </p:nvPr>
        </p:nvSpPr>
        <p:spPr>
          <a:xfrm>
            <a:off x="311700" y="16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약탈 -&gt; 캠페인</a:t>
            </a:r>
            <a:endParaRPr sz="1800"/>
          </a:p>
        </p:txBody>
      </p:sp>
      <p:grpSp>
        <p:nvGrpSpPr>
          <p:cNvPr id="866" name="Google Shape;866;p22"/>
          <p:cNvGrpSpPr/>
          <p:nvPr/>
        </p:nvGrpSpPr>
        <p:grpSpPr>
          <a:xfrm>
            <a:off x="274675" y="997772"/>
            <a:ext cx="8440600" cy="3938665"/>
            <a:chOff x="274675" y="997772"/>
            <a:chExt cx="8440600" cy="3938665"/>
          </a:xfrm>
        </p:grpSpPr>
        <p:grpSp>
          <p:nvGrpSpPr>
            <p:cNvPr id="867" name="Google Shape;867;p22"/>
            <p:cNvGrpSpPr/>
            <p:nvPr/>
          </p:nvGrpSpPr>
          <p:grpSpPr>
            <a:xfrm>
              <a:off x="311710" y="997772"/>
              <a:ext cx="8321484" cy="3938665"/>
              <a:chOff x="311710" y="997772"/>
              <a:chExt cx="8321484" cy="3938665"/>
            </a:xfrm>
          </p:grpSpPr>
          <p:sp>
            <p:nvSpPr>
              <p:cNvPr id="868" name="Google Shape;868;p22"/>
              <p:cNvSpPr/>
              <p:nvPr/>
            </p:nvSpPr>
            <p:spPr>
              <a:xfrm>
                <a:off x="3900675" y="2253600"/>
                <a:ext cx="1312800" cy="908700"/>
              </a:xfrm>
              <a:prstGeom prst="cube">
                <a:avLst>
                  <a:gd fmla="val 25000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22"/>
              <p:cNvSpPr/>
              <p:nvPr/>
            </p:nvSpPr>
            <p:spPr>
              <a:xfrm>
                <a:off x="4281925" y="2635825"/>
                <a:ext cx="432900" cy="258600"/>
              </a:xfrm>
              <a:prstGeom prst="sun">
                <a:avLst>
                  <a:gd fmla="val 25000" name="adj"/>
                </a:avLst>
              </a:prstGeom>
              <a:solidFill>
                <a:srgbClr val="FF0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22"/>
              <p:cNvSpPr/>
              <p:nvPr/>
            </p:nvSpPr>
            <p:spPr>
              <a:xfrm>
                <a:off x="6676300" y="2425675"/>
                <a:ext cx="672000" cy="620400"/>
              </a:xfrm>
              <a:prstGeom prst="mathPlus">
                <a:avLst>
                  <a:gd fmla="val 23520" name="adj1"/>
                </a:avLst>
              </a:prstGeom>
              <a:solidFill>
                <a:srgbClr val="00FF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71" name="Google Shape;871;p22"/>
              <p:cNvCxnSpPr>
                <a:stCxn id="872" idx="2"/>
                <a:endCxn id="873" idx="0"/>
              </p:cNvCxnSpPr>
              <p:nvPr/>
            </p:nvCxnSpPr>
            <p:spPr>
              <a:xfrm flipH="1">
                <a:off x="2433925" y="1857700"/>
                <a:ext cx="27300" cy="56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FEFEF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872" name="Google Shape;872;p22"/>
              <p:cNvSpPr txBox="1"/>
              <p:nvPr/>
            </p:nvSpPr>
            <p:spPr>
              <a:xfrm>
                <a:off x="1734475" y="1599100"/>
                <a:ext cx="1453500" cy="258600"/>
              </a:xfrm>
              <a:prstGeom prst="rect">
                <a:avLst/>
              </a:prstGeom>
              <a:noFill/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EFEFEF"/>
                    </a:solidFill>
                  </a:rPr>
                  <a:t>기존에 생성했던 던전</a:t>
                </a:r>
                <a:endParaRPr sz="1000">
                  <a:solidFill>
                    <a:srgbClr val="EFEFEF"/>
                  </a:solidFill>
                </a:endParaRPr>
              </a:p>
            </p:txBody>
          </p:sp>
          <p:grpSp>
            <p:nvGrpSpPr>
              <p:cNvPr id="874" name="Google Shape;874;p22"/>
              <p:cNvGrpSpPr/>
              <p:nvPr/>
            </p:nvGrpSpPr>
            <p:grpSpPr>
              <a:xfrm>
                <a:off x="311710" y="997772"/>
                <a:ext cx="8321484" cy="3938665"/>
                <a:chOff x="1538200" y="1020900"/>
                <a:chExt cx="6391800" cy="3346075"/>
              </a:xfrm>
            </p:grpSpPr>
            <p:pic>
              <p:nvPicPr>
                <p:cNvPr id="875" name="Google Shape;875;p22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45465" l="0" r="0" t="0"/>
                <a:stretch/>
              </p:blipFill>
              <p:spPr>
                <a:xfrm>
                  <a:off x="1538200" y="1020900"/>
                  <a:ext cx="3369000" cy="18372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</p:pic>
            <p:pic>
              <p:nvPicPr>
                <p:cNvPr id="876" name="Google Shape;876;p22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45465" l="0" r="0" t="0"/>
                <a:stretch/>
              </p:blipFill>
              <p:spPr>
                <a:xfrm>
                  <a:off x="4561000" y="1020900"/>
                  <a:ext cx="3369000" cy="18372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</p:pic>
            <p:pic>
              <p:nvPicPr>
                <p:cNvPr id="877" name="Google Shape;877;p22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45465" l="0" r="0" t="0"/>
                <a:stretch/>
              </p:blipFill>
              <p:spPr>
                <a:xfrm>
                  <a:off x="1538200" y="2529775"/>
                  <a:ext cx="3369000" cy="18372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</p:pic>
            <p:pic>
              <p:nvPicPr>
                <p:cNvPr id="878" name="Google Shape;878;p22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45465" l="0" r="0" t="0"/>
                <a:stretch/>
              </p:blipFill>
              <p:spPr>
                <a:xfrm>
                  <a:off x="4561000" y="2529775"/>
                  <a:ext cx="3369000" cy="18372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879" name="Google Shape;879;p22"/>
            <p:cNvGrpSpPr/>
            <p:nvPr/>
          </p:nvGrpSpPr>
          <p:grpSpPr>
            <a:xfrm>
              <a:off x="513387" y="1093875"/>
              <a:ext cx="691825" cy="396000"/>
              <a:chOff x="513388" y="1093875"/>
              <a:chExt cx="691825" cy="396000"/>
            </a:xfrm>
          </p:grpSpPr>
          <p:pic>
            <p:nvPicPr>
              <p:cNvPr id="880" name="Google Shape;880;p2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13387" y="1093875"/>
                <a:ext cx="691825" cy="396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1" name="Google Shape;881;p2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51932" y="1201034"/>
                <a:ext cx="414734" cy="1816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82" name="Google Shape;882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74675" y="1757325"/>
              <a:ext cx="1388700" cy="814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3" name="Google Shape;883;p2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74675" y="2453500"/>
              <a:ext cx="1388700" cy="814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4" name="Google Shape;884;p2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787700" y="1057575"/>
              <a:ext cx="3225675" cy="3511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5" name="Google Shape;885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74675" y="3156375"/>
              <a:ext cx="1388700" cy="814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6" name="Google Shape;886;p2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729425" y="1057575"/>
              <a:ext cx="3985849" cy="35473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87" name="Google Shape;887;p22"/>
            <p:cNvGrpSpPr/>
            <p:nvPr/>
          </p:nvGrpSpPr>
          <p:grpSpPr>
            <a:xfrm>
              <a:off x="2552937" y="1257963"/>
              <a:ext cx="1695200" cy="499375"/>
              <a:chOff x="2662575" y="1270788"/>
              <a:chExt cx="1695200" cy="499375"/>
            </a:xfrm>
          </p:grpSpPr>
          <p:pic>
            <p:nvPicPr>
              <p:cNvPr id="888" name="Google Shape;888;p22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662575" y="1270788"/>
                <a:ext cx="1695200" cy="4993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89" name="Google Shape;889;p22"/>
              <p:cNvSpPr txBox="1"/>
              <p:nvPr/>
            </p:nvSpPr>
            <p:spPr>
              <a:xfrm>
                <a:off x="2773350" y="1329113"/>
                <a:ext cx="1483500" cy="3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rgbClr val="CCCCCC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말랑이좋아</a:t>
                </a:r>
                <a:endParaRPr>
                  <a:solidFill>
                    <a:srgbClr val="CCCCCC"/>
                  </a:solidFill>
                  <a:latin typeface="Permanent Marker"/>
                  <a:ea typeface="Permanent Marker"/>
                  <a:cs typeface="Permanent Marker"/>
                  <a:sym typeface="Permanent Marker"/>
                </a:endParaRPr>
              </a:p>
            </p:txBody>
          </p:sp>
        </p:grpSp>
        <p:sp>
          <p:nvSpPr>
            <p:cNvPr id="890" name="Google Shape;890;p22"/>
            <p:cNvSpPr/>
            <p:nvPr/>
          </p:nvSpPr>
          <p:spPr>
            <a:xfrm rot="8096626">
              <a:off x="4508392" y="1408584"/>
              <a:ext cx="216163" cy="198131"/>
            </a:xfrm>
            <a:prstGeom prst="halfFrame">
              <a:avLst>
                <a:gd fmla="val 33333" name="adj1"/>
                <a:gd fmla="val 33333" name="adj2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2"/>
            <p:cNvSpPr/>
            <p:nvPr/>
          </p:nvSpPr>
          <p:spPr>
            <a:xfrm rot="-2905950">
              <a:off x="2054753" y="1408613"/>
              <a:ext cx="216126" cy="198064"/>
            </a:xfrm>
            <a:prstGeom prst="halfFrame">
              <a:avLst>
                <a:gd fmla="val 33333" name="adj1"/>
                <a:gd fmla="val 33333" name="adj2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2"/>
            <p:cNvSpPr/>
            <p:nvPr/>
          </p:nvSpPr>
          <p:spPr>
            <a:xfrm>
              <a:off x="4305225" y="2686563"/>
              <a:ext cx="187500" cy="348300"/>
            </a:xfrm>
            <a:prstGeom prst="curvedLeftArrow">
              <a:avLst>
                <a:gd fmla="val 25000" name="adj1"/>
                <a:gd fmla="val 50000" name="adj2"/>
                <a:gd fmla="val 25000" name="adj3"/>
              </a:avLst>
            </a:prstGeom>
            <a:gradFill>
              <a:gsLst>
                <a:gs pos="0">
                  <a:srgbClr val="7A7A7A"/>
                </a:gs>
                <a:gs pos="100000">
                  <a:srgbClr val="39393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2"/>
            <p:cNvSpPr/>
            <p:nvPr/>
          </p:nvSpPr>
          <p:spPr>
            <a:xfrm rot="10800000">
              <a:off x="2308625" y="2686563"/>
              <a:ext cx="187500" cy="348300"/>
            </a:xfrm>
            <a:prstGeom prst="curvedLeftArrow">
              <a:avLst>
                <a:gd fmla="val 25000" name="adj1"/>
                <a:gd fmla="val 50000" name="adj2"/>
                <a:gd fmla="val 25000" name="adj3"/>
              </a:avLst>
            </a:prstGeom>
            <a:gradFill>
              <a:gsLst>
                <a:gs pos="0">
                  <a:srgbClr val="7A7A7A"/>
                </a:gs>
                <a:gs pos="100000">
                  <a:srgbClr val="39393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94" name="Google Shape;894;p22"/>
            <p:cNvPicPr preferRelativeResize="0"/>
            <p:nvPr/>
          </p:nvPicPr>
          <p:blipFill>
            <a:blip r:embed="rId11">
              <a:alphaModFix amt="40000"/>
            </a:blip>
            <a:stretch>
              <a:fillRect/>
            </a:stretch>
          </p:blipFill>
          <p:spPr>
            <a:xfrm rot="-13">
              <a:off x="2415927" y="2613521"/>
              <a:ext cx="1947373" cy="12435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5" name="Google Shape;895;p2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484925" y="1997313"/>
              <a:ext cx="1831200" cy="1726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6" name="Google Shape;896;p22"/>
            <p:cNvSpPr txBox="1"/>
            <p:nvPr/>
          </p:nvSpPr>
          <p:spPr>
            <a:xfrm>
              <a:off x="379787" y="1970425"/>
              <a:ext cx="11751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정보</a:t>
              </a:r>
              <a:endParaRPr>
                <a:solidFill>
                  <a:srgbClr val="666666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  <p:sp>
          <p:nvSpPr>
            <p:cNvPr id="897" name="Google Shape;897;p22"/>
            <p:cNvSpPr txBox="1"/>
            <p:nvPr/>
          </p:nvSpPr>
          <p:spPr>
            <a:xfrm>
              <a:off x="381976" y="2637163"/>
              <a:ext cx="11994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CCCCCC"/>
                  </a:solidFill>
                  <a:latin typeface="Gungsuh"/>
                  <a:ea typeface="Gungsuh"/>
                  <a:cs typeface="Gungsuh"/>
                  <a:sym typeface="Gungsuh"/>
                </a:rPr>
                <a:t>장비</a:t>
              </a:r>
              <a:endParaRPr>
                <a:solidFill>
                  <a:srgbClr val="CCCCCC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  <p:sp>
          <p:nvSpPr>
            <p:cNvPr id="898" name="Google Shape;898;p22"/>
            <p:cNvSpPr txBox="1"/>
            <p:nvPr/>
          </p:nvSpPr>
          <p:spPr>
            <a:xfrm>
              <a:off x="381976" y="3362800"/>
              <a:ext cx="11994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666666"/>
                  </a:solidFill>
                  <a:latin typeface="Gungsuh"/>
                  <a:ea typeface="Gungsuh"/>
                  <a:cs typeface="Gungsuh"/>
                  <a:sym typeface="Gungsuh"/>
                </a:rPr>
                <a:t>스킬</a:t>
              </a:r>
              <a:endParaRPr>
                <a:solidFill>
                  <a:srgbClr val="666666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  <p:pic>
          <p:nvPicPr>
            <p:cNvPr id="899" name="Google Shape;899;p22"/>
            <p:cNvPicPr preferRelativeResize="0"/>
            <p:nvPr/>
          </p:nvPicPr>
          <p:blipFill>
            <a:blip r:embed="rId11">
              <a:alphaModFix amt="33000"/>
            </a:blip>
            <a:stretch>
              <a:fillRect/>
            </a:stretch>
          </p:blipFill>
          <p:spPr>
            <a:xfrm rot="-14">
              <a:off x="4950000" y="1255745"/>
              <a:ext cx="3523625" cy="2981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0" name="Google Shape;900;p22"/>
            <p:cNvPicPr preferRelativeResize="0"/>
            <p:nvPr/>
          </p:nvPicPr>
          <p:blipFill rotWithShape="1">
            <a:blip r:embed="rId13">
              <a:alphaModFix/>
            </a:blip>
            <a:srcRect b="40378" l="18327" r="73237" t="44616"/>
            <a:stretch/>
          </p:blipFill>
          <p:spPr>
            <a:xfrm>
              <a:off x="5337025" y="2573437"/>
              <a:ext cx="345650" cy="345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1" name="Google Shape;901;p22"/>
            <p:cNvPicPr preferRelativeResize="0"/>
            <p:nvPr/>
          </p:nvPicPr>
          <p:blipFill rotWithShape="1">
            <a:blip r:embed="rId13">
              <a:alphaModFix/>
            </a:blip>
            <a:srcRect b="40378" l="18327" r="73237" t="44616"/>
            <a:stretch/>
          </p:blipFill>
          <p:spPr>
            <a:xfrm>
              <a:off x="6549525" y="1807124"/>
              <a:ext cx="345650" cy="3456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02" name="Google Shape;902;p22"/>
            <p:cNvGrpSpPr/>
            <p:nvPr/>
          </p:nvGrpSpPr>
          <p:grpSpPr>
            <a:xfrm>
              <a:off x="6497638" y="3327080"/>
              <a:ext cx="449417" cy="395986"/>
              <a:chOff x="6490650" y="3165563"/>
              <a:chExt cx="463412" cy="463413"/>
            </a:xfrm>
          </p:grpSpPr>
          <p:pic>
            <p:nvPicPr>
              <p:cNvPr id="903" name="Google Shape;903;p22"/>
              <p:cNvPicPr preferRelativeResize="0"/>
              <p:nvPr/>
            </p:nvPicPr>
            <p:blipFill rotWithShape="1">
              <a:blip r:embed="rId14">
                <a:alphaModFix/>
              </a:blip>
              <a:srcRect b="40378" l="18327" r="73237" t="44616"/>
              <a:stretch/>
            </p:blipFill>
            <p:spPr>
              <a:xfrm>
                <a:off x="6490650" y="3165563"/>
                <a:ext cx="463412" cy="4634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4" name="Google Shape;904;p22"/>
              <p:cNvPicPr preferRelativeResize="0"/>
              <p:nvPr/>
            </p:nvPicPr>
            <p:blipFill>
              <a:blip r:embed="rId15">
                <a:alphaModFix amt="42000"/>
              </a:blip>
              <a:stretch>
                <a:fillRect/>
              </a:stretch>
            </p:blipFill>
            <p:spPr>
              <a:xfrm>
                <a:off x="6549525" y="3224450"/>
                <a:ext cx="345650" cy="345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05" name="Google Shape;905;p22"/>
            <p:cNvPicPr preferRelativeResize="0"/>
            <p:nvPr/>
          </p:nvPicPr>
          <p:blipFill rotWithShape="1">
            <a:blip r:embed="rId14">
              <a:alphaModFix/>
            </a:blip>
            <a:srcRect b="40378" l="18327" r="73237" t="44616"/>
            <a:stretch/>
          </p:blipFill>
          <p:spPr>
            <a:xfrm>
              <a:off x="6497638" y="1781955"/>
              <a:ext cx="449417" cy="3959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6" name="Google Shape;906;p22"/>
            <p:cNvPicPr preferRelativeResize="0"/>
            <p:nvPr/>
          </p:nvPicPr>
          <p:blipFill rotWithShape="1">
            <a:blip r:embed="rId14">
              <a:alphaModFix/>
            </a:blip>
            <a:srcRect b="40378" l="18327" r="73237" t="44616"/>
            <a:stretch/>
          </p:blipFill>
          <p:spPr>
            <a:xfrm>
              <a:off x="5285138" y="2504505"/>
              <a:ext cx="449417" cy="45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7" name="Google Shape;907;p22"/>
            <p:cNvPicPr preferRelativeResize="0"/>
            <p:nvPr/>
          </p:nvPicPr>
          <p:blipFill rotWithShape="1">
            <a:blip r:embed="rId14">
              <a:alphaModFix/>
            </a:blip>
            <a:srcRect b="40378" l="18327" r="73237" t="44616"/>
            <a:stretch/>
          </p:blipFill>
          <p:spPr>
            <a:xfrm>
              <a:off x="7596263" y="2521255"/>
              <a:ext cx="449417" cy="450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08" name="Google Shape;908;p22"/>
            <p:cNvGrpSpPr/>
            <p:nvPr/>
          </p:nvGrpSpPr>
          <p:grpSpPr>
            <a:xfrm>
              <a:off x="6472675" y="2479825"/>
              <a:ext cx="499350" cy="499350"/>
              <a:chOff x="6472675" y="2517050"/>
              <a:chExt cx="499350" cy="499350"/>
            </a:xfrm>
          </p:grpSpPr>
          <p:pic>
            <p:nvPicPr>
              <p:cNvPr id="909" name="Google Shape;909;p22"/>
              <p:cNvPicPr preferRelativeResize="0"/>
              <p:nvPr/>
            </p:nvPicPr>
            <p:blipFill rotWithShape="1">
              <a:blip r:embed="rId16">
                <a:alphaModFix/>
              </a:blip>
              <a:srcRect b="40378" l="18327" r="73237" t="44616"/>
              <a:stretch/>
            </p:blipFill>
            <p:spPr>
              <a:xfrm>
                <a:off x="6472675" y="2517050"/>
                <a:ext cx="499350" cy="4993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10" name="Google Shape;910;p22"/>
              <p:cNvPicPr preferRelativeResize="0"/>
              <p:nvPr/>
            </p:nvPicPr>
            <p:blipFill>
              <a:blip r:embed="rId17">
                <a:alphaModFix amt="54000"/>
              </a:blip>
              <a:stretch>
                <a:fillRect/>
              </a:stretch>
            </p:blipFill>
            <p:spPr>
              <a:xfrm>
                <a:off x="6526979" y="2568713"/>
                <a:ext cx="396000" cy="396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11" name="Google Shape;911;p22"/>
            <p:cNvGrpSpPr/>
            <p:nvPr/>
          </p:nvGrpSpPr>
          <p:grpSpPr>
            <a:xfrm>
              <a:off x="7648150" y="2050924"/>
              <a:ext cx="345650" cy="345650"/>
              <a:chOff x="7648150" y="2050924"/>
              <a:chExt cx="345650" cy="345650"/>
            </a:xfrm>
          </p:grpSpPr>
          <p:pic>
            <p:nvPicPr>
              <p:cNvPr id="912" name="Google Shape;912;p22"/>
              <p:cNvPicPr preferRelativeResize="0"/>
              <p:nvPr/>
            </p:nvPicPr>
            <p:blipFill rotWithShape="1">
              <a:blip r:embed="rId18">
                <a:alphaModFix/>
              </a:blip>
              <a:srcRect b="40378" l="18327" r="73237" t="44616"/>
              <a:stretch/>
            </p:blipFill>
            <p:spPr>
              <a:xfrm>
                <a:off x="7648150" y="2050924"/>
                <a:ext cx="345650" cy="3456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13" name="Google Shape;913;p22"/>
              <p:cNvPicPr preferRelativeResize="0"/>
              <p:nvPr/>
            </p:nvPicPr>
            <p:blipFill>
              <a:blip r:embed="rId19">
                <a:alphaModFix amt="54000"/>
              </a:blip>
              <a:stretch>
                <a:fillRect/>
              </a:stretch>
            </p:blipFill>
            <p:spPr>
              <a:xfrm>
                <a:off x="7694675" y="2097450"/>
                <a:ext cx="252600" cy="252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14" name="Google Shape;914;p22"/>
            <p:cNvGrpSpPr/>
            <p:nvPr/>
          </p:nvGrpSpPr>
          <p:grpSpPr>
            <a:xfrm>
              <a:off x="5286675" y="3124750"/>
              <a:ext cx="449400" cy="396011"/>
              <a:chOff x="5286675" y="3062450"/>
              <a:chExt cx="449400" cy="449400"/>
            </a:xfrm>
          </p:grpSpPr>
          <p:pic>
            <p:nvPicPr>
              <p:cNvPr id="915" name="Google Shape;915;p22"/>
              <p:cNvPicPr preferRelativeResize="0"/>
              <p:nvPr/>
            </p:nvPicPr>
            <p:blipFill rotWithShape="1">
              <a:blip r:embed="rId18">
                <a:alphaModFix/>
              </a:blip>
              <a:srcRect b="40378" l="18327" r="73237" t="44616"/>
              <a:stretch/>
            </p:blipFill>
            <p:spPr>
              <a:xfrm>
                <a:off x="5286675" y="3062450"/>
                <a:ext cx="449400" cy="44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16" name="Google Shape;916;p22"/>
              <p:cNvPicPr preferRelativeResize="0"/>
              <p:nvPr/>
            </p:nvPicPr>
            <p:blipFill>
              <a:blip r:embed="rId20">
                <a:alphaModFix amt="51000"/>
              </a:blip>
              <a:stretch>
                <a:fillRect/>
              </a:stretch>
            </p:blipFill>
            <p:spPr>
              <a:xfrm>
                <a:off x="5313375" y="3099701"/>
                <a:ext cx="396000" cy="3840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17" name="Google Shape;917;p22"/>
            <p:cNvGrpSpPr/>
            <p:nvPr/>
          </p:nvGrpSpPr>
          <p:grpSpPr>
            <a:xfrm>
              <a:off x="7648150" y="3149924"/>
              <a:ext cx="345650" cy="345650"/>
              <a:chOff x="7648150" y="2050924"/>
              <a:chExt cx="345650" cy="345650"/>
            </a:xfrm>
          </p:grpSpPr>
          <p:pic>
            <p:nvPicPr>
              <p:cNvPr id="918" name="Google Shape;918;p22"/>
              <p:cNvPicPr preferRelativeResize="0"/>
              <p:nvPr/>
            </p:nvPicPr>
            <p:blipFill rotWithShape="1">
              <a:blip r:embed="rId18">
                <a:alphaModFix/>
              </a:blip>
              <a:srcRect b="40378" l="18327" r="73237" t="44616"/>
              <a:stretch/>
            </p:blipFill>
            <p:spPr>
              <a:xfrm>
                <a:off x="7648150" y="2050924"/>
                <a:ext cx="345650" cy="3456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19" name="Google Shape;919;p22"/>
              <p:cNvPicPr preferRelativeResize="0"/>
              <p:nvPr/>
            </p:nvPicPr>
            <p:blipFill>
              <a:blip r:embed="rId19">
                <a:alphaModFix amt="54000"/>
              </a:blip>
              <a:stretch>
                <a:fillRect/>
              </a:stretch>
            </p:blipFill>
            <p:spPr>
              <a:xfrm>
                <a:off x="7694675" y="2097450"/>
                <a:ext cx="252600" cy="252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20" name="Google Shape;920;p22"/>
            <p:cNvPicPr preferRelativeResize="0"/>
            <p:nvPr/>
          </p:nvPicPr>
          <p:blipFill rotWithShape="1">
            <a:blip r:embed="rId18">
              <a:alphaModFix/>
            </a:blip>
            <a:srcRect b="40378" l="18327" r="73237" t="44616"/>
            <a:stretch/>
          </p:blipFill>
          <p:spPr>
            <a:xfrm>
              <a:off x="5337025" y="2050924"/>
              <a:ext cx="345650" cy="345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1" name="Google Shape;921;p22"/>
            <p:cNvPicPr preferRelativeResize="0"/>
            <p:nvPr/>
          </p:nvPicPr>
          <p:blipFill>
            <a:blip r:embed="rId21">
              <a:alphaModFix amt="46000"/>
            </a:blip>
            <a:stretch>
              <a:fillRect/>
            </a:stretch>
          </p:blipFill>
          <p:spPr>
            <a:xfrm>
              <a:off x="6531279" y="1827125"/>
              <a:ext cx="38215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2" name="Google Shape;922;p22"/>
            <p:cNvPicPr preferRelativeResize="0"/>
            <p:nvPr/>
          </p:nvPicPr>
          <p:blipFill>
            <a:blip r:embed="rId22">
              <a:alphaModFix amt="49000"/>
            </a:blip>
            <a:stretch>
              <a:fillRect/>
            </a:stretch>
          </p:blipFill>
          <p:spPr>
            <a:xfrm>
              <a:off x="5358975" y="2071350"/>
              <a:ext cx="3048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3" name="Google Shape;923;p22"/>
            <p:cNvPicPr preferRelativeResize="0"/>
            <p:nvPr/>
          </p:nvPicPr>
          <p:blipFill>
            <a:blip r:embed="rId23">
              <a:alphaModFix amt="54000"/>
            </a:blip>
            <a:stretch>
              <a:fillRect/>
            </a:stretch>
          </p:blipFill>
          <p:spPr>
            <a:xfrm>
              <a:off x="5330300" y="2521250"/>
              <a:ext cx="382150" cy="382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4" name="Google Shape;924;p22"/>
            <p:cNvPicPr preferRelativeResize="0"/>
            <p:nvPr/>
          </p:nvPicPr>
          <p:blipFill>
            <a:blip r:embed="rId24">
              <a:alphaModFix amt="50000"/>
            </a:blip>
            <a:stretch>
              <a:fillRect/>
            </a:stretch>
          </p:blipFill>
          <p:spPr>
            <a:xfrm>
              <a:off x="7596275" y="2521550"/>
              <a:ext cx="449400" cy="449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5" name="Google Shape;925;p22"/>
          <p:cNvSpPr/>
          <p:nvPr/>
        </p:nvSpPr>
        <p:spPr>
          <a:xfrm>
            <a:off x="5319200" y="2728725"/>
            <a:ext cx="341700" cy="273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6" name="Google Shape;926;p22"/>
          <p:cNvGrpSpPr/>
          <p:nvPr/>
        </p:nvGrpSpPr>
        <p:grpSpPr>
          <a:xfrm>
            <a:off x="3647387" y="4357888"/>
            <a:ext cx="1695200" cy="499375"/>
            <a:chOff x="3807137" y="4310988"/>
            <a:chExt cx="1695200" cy="499375"/>
          </a:xfrm>
        </p:grpSpPr>
        <p:pic>
          <p:nvPicPr>
            <p:cNvPr id="927" name="Google Shape;927;p22"/>
            <p:cNvPicPr preferRelativeResize="0"/>
            <p:nvPr/>
          </p:nvPicPr>
          <p:blipFill>
            <a:blip r:embed="rId25">
              <a:alphaModFix/>
            </a:blip>
            <a:stretch>
              <a:fillRect/>
            </a:stretch>
          </p:blipFill>
          <p:spPr>
            <a:xfrm>
              <a:off x="3807137" y="4310988"/>
              <a:ext cx="1695200" cy="499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8" name="Google Shape;928;p22"/>
            <p:cNvSpPr txBox="1"/>
            <p:nvPr/>
          </p:nvSpPr>
          <p:spPr>
            <a:xfrm>
              <a:off x="3912963" y="4366563"/>
              <a:ext cx="14835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CCCCCC"/>
                  </a:solidFill>
                  <a:latin typeface="Gungsuh"/>
                  <a:ea typeface="Gungsuh"/>
                  <a:cs typeface="Gungsuh"/>
                  <a:sym typeface="Gungsuh"/>
                </a:rPr>
                <a:t>완료</a:t>
              </a:r>
              <a:endParaRPr>
                <a:solidFill>
                  <a:srgbClr val="CCCCCC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</p:grpSp>
      <p:pic>
        <p:nvPicPr>
          <p:cNvPr id="929" name="Google Shape;929;p22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2552937" y="1257963"/>
            <a:ext cx="1695200" cy="499375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22"/>
          <p:cNvSpPr txBox="1"/>
          <p:nvPr/>
        </p:nvSpPr>
        <p:spPr>
          <a:xfrm>
            <a:off x="2663713" y="1316288"/>
            <a:ext cx="14835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CCCCCC"/>
                </a:solidFill>
                <a:latin typeface="Gungsuh"/>
                <a:ea typeface="Gungsuh"/>
                <a:cs typeface="Gungsuh"/>
                <a:sym typeface="Gungsuh"/>
              </a:rPr>
              <a:t>말랑이좋아</a:t>
            </a:r>
            <a:endParaRPr>
              <a:solidFill>
                <a:srgbClr val="CCCCCC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931" name="Google Shape;931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95300" y="1075200"/>
            <a:ext cx="5439525" cy="4136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2" name="Google Shape;932;p22"/>
          <p:cNvGrpSpPr/>
          <p:nvPr/>
        </p:nvGrpSpPr>
        <p:grpSpPr>
          <a:xfrm>
            <a:off x="2411913" y="2167180"/>
            <a:ext cx="449417" cy="450000"/>
            <a:chOff x="5285138" y="2504505"/>
            <a:chExt cx="449417" cy="450000"/>
          </a:xfrm>
        </p:grpSpPr>
        <p:pic>
          <p:nvPicPr>
            <p:cNvPr id="933" name="Google Shape;933;p22"/>
            <p:cNvPicPr preferRelativeResize="0"/>
            <p:nvPr/>
          </p:nvPicPr>
          <p:blipFill rotWithShape="1">
            <a:blip r:embed="rId14">
              <a:alphaModFix/>
            </a:blip>
            <a:srcRect b="40378" l="18327" r="73237" t="44616"/>
            <a:stretch/>
          </p:blipFill>
          <p:spPr>
            <a:xfrm>
              <a:off x="5285138" y="2504505"/>
              <a:ext cx="449417" cy="45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4" name="Google Shape;934;p22"/>
            <p:cNvPicPr preferRelativeResize="0"/>
            <p:nvPr/>
          </p:nvPicPr>
          <p:blipFill>
            <a:blip r:embed="rId26">
              <a:alphaModFix amt="51000"/>
            </a:blip>
            <a:stretch>
              <a:fillRect/>
            </a:stretch>
          </p:blipFill>
          <p:spPr>
            <a:xfrm>
              <a:off x="5330300" y="2521250"/>
              <a:ext cx="382150" cy="3821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35" name="Google Shape;935;p22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 rot="10800000">
            <a:off x="3035112" y="2283525"/>
            <a:ext cx="355026" cy="2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22"/>
          <p:cNvPicPr preferRelativeResize="0"/>
          <p:nvPr/>
        </p:nvPicPr>
        <p:blipFill rotWithShape="1">
          <a:blip r:embed="rId16">
            <a:alphaModFix amt="69000"/>
          </a:blip>
          <a:srcRect b="40378" l="18327" r="73237" t="44616"/>
          <a:stretch/>
        </p:blipFill>
        <p:spPr>
          <a:xfrm>
            <a:off x="3563888" y="2167180"/>
            <a:ext cx="449417" cy="4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22"/>
          <p:cNvPicPr preferRelativeResize="0"/>
          <p:nvPr/>
        </p:nvPicPr>
        <p:blipFill rotWithShape="1">
          <a:blip r:embed="rId28">
            <a:alphaModFix/>
          </a:blip>
          <a:srcRect b="43474" l="3155" r="36168" t="49361"/>
          <a:stretch/>
        </p:blipFill>
        <p:spPr>
          <a:xfrm>
            <a:off x="4298495" y="2199813"/>
            <a:ext cx="1944900" cy="4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22"/>
          <p:cNvPicPr preferRelativeResize="0"/>
          <p:nvPr/>
        </p:nvPicPr>
        <p:blipFill rotWithShape="1">
          <a:blip r:embed="rId28">
            <a:alphaModFix/>
          </a:blip>
          <a:srcRect b="43474" l="3155" r="36168" t="49361"/>
          <a:stretch/>
        </p:blipFill>
        <p:spPr>
          <a:xfrm>
            <a:off x="4298495" y="2617175"/>
            <a:ext cx="1944900" cy="4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22"/>
          <p:cNvPicPr preferRelativeResize="0"/>
          <p:nvPr/>
        </p:nvPicPr>
        <p:blipFill rotWithShape="1">
          <a:blip r:embed="rId28">
            <a:alphaModFix/>
          </a:blip>
          <a:srcRect b="43474" l="3155" r="36168" t="49361"/>
          <a:stretch/>
        </p:blipFill>
        <p:spPr>
          <a:xfrm>
            <a:off x="4298495" y="3034550"/>
            <a:ext cx="1944900" cy="4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22"/>
          <p:cNvPicPr preferRelativeResize="0"/>
          <p:nvPr/>
        </p:nvPicPr>
        <p:blipFill rotWithShape="1">
          <a:blip r:embed="rId28">
            <a:alphaModFix/>
          </a:blip>
          <a:srcRect b="43474" l="3155" r="36168" t="49361"/>
          <a:stretch/>
        </p:blipFill>
        <p:spPr>
          <a:xfrm>
            <a:off x="4298495" y="3451913"/>
            <a:ext cx="1944900" cy="4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22"/>
          <p:cNvPicPr preferRelativeResize="0"/>
          <p:nvPr/>
        </p:nvPicPr>
        <p:blipFill rotWithShape="1">
          <a:blip r:embed="rId28">
            <a:alphaModFix/>
          </a:blip>
          <a:srcRect b="43474" l="3155" r="36168" t="49361"/>
          <a:stretch/>
        </p:blipFill>
        <p:spPr>
          <a:xfrm>
            <a:off x="4298500" y="3869300"/>
            <a:ext cx="1944900" cy="1652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2" name="Google Shape;942;p22"/>
          <p:cNvGrpSpPr/>
          <p:nvPr/>
        </p:nvGrpSpPr>
        <p:grpSpPr>
          <a:xfrm>
            <a:off x="6243400" y="2190167"/>
            <a:ext cx="223200" cy="1853804"/>
            <a:chOff x="4700325" y="337912"/>
            <a:chExt cx="223200" cy="2287800"/>
          </a:xfrm>
        </p:grpSpPr>
        <p:sp>
          <p:nvSpPr>
            <p:cNvPr id="943" name="Google Shape;943;p22"/>
            <p:cNvSpPr txBox="1"/>
            <p:nvPr/>
          </p:nvSpPr>
          <p:spPr>
            <a:xfrm rot="5400000">
              <a:off x="4703775" y="409550"/>
              <a:ext cx="216300" cy="164400"/>
            </a:xfrm>
            <a:prstGeom prst="rect">
              <a:avLst/>
            </a:prstGeom>
            <a:gradFill>
              <a:gsLst>
                <a:gs pos="0">
                  <a:srgbClr val="999999"/>
                </a:gs>
                <a:gs pos="49000">
                  <a:srgbClr val="FFFFFF">
                    <a:alpha val="0"/>
                  </a:srgbClr>
                </a:gs>
                <a:gs pos="100000">
                  <a:srgbClr val="999999"/>
                </a:gs>
              </a:gsLst>
              <a:lin ang="5400700" scaled="0"/>
            </a:gradFill>
            <a:ln cap="flat" cmpd="sng" w="3810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944" name="Google Shape;944;p22"/>
            <p:cNvSpPr txBox="1"/>
            <p:nvPr/>
          </p:nvSpPr>
          <p:spPr>
            <a:xfrm rot="5400000">
              <a:off x="3668025" y="1370212"/>
              <a:ext cx="2287800" cy="2232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945" name="Google Shape;945;p22"/>
          <p:cNvSpPr/>
          <p:nvPr/>
        </p:nvSpPr>
        <p:spPr>
          <a:xfrm>
            <a:off x="2411925" y="2806125"/>
            <a:ext cx="1581000" cy="1228500"/>
          </a:xfrm>
          <a:prstGeom prst="rect">
            <a:avLst/>
          </a:prstGeom>
          <a:gradFill>
            <a:gsLst>
              <a:gs pos="0">
                <a:srgbClr val="000000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6" name="Google Shape;946;p22"/>
          <p:cNvGrpSpPr/>
          <p:nvPr/>
        </p:nvGrpSpPr>
        <p:grpSpPr>
          <a:xfrm>
            <a:off x="4003248" y="2804787"/>
            <a:ext cx="29574" cy="1483181"/>
            <a:chOff x="4700325" y="337912"/>
            <a:chExt cx="223200" cy="2287800"/>
          </a:xfrm>
        </p:grpSpPr>
        <p:sp>
          <p:nvSpPr>
            <p:cNvPr id="947" name="Google Shape;947;p22"/>
            <p:cNvSpPr txBox="1"/>
            <p:nvPr/>
          </p:nvSpPr>
          <p:spPr>
            <a:xfrm rot="5400000">
              <a:off x="4703775" y="409550"/>
              <a:ext cx="216300" cy="164400"/>
            </a:xfrm>
            <a:prstGeom prst="rect">
              <a:avLst/>
            </a:prstGeom>
            <a:gradFill>
              <a:gsLst>
                <a:gs pos="0">
                  <a:srgbClr val="999999"/>
                </a:gs>
                <a:gs pos="49000">
                  <a:srgbClr val="FFFFFF">
                    <a:alpha val="0"/>
                  </a:srgbClr>
                </a:gs>
                <a:gs pos="100000">
                  <a:srgbClr val="999999"/>
                </a:gs>
              </a:gsLst>
              <a:lin ang="5400700" scaled="0"/>
            </a:gradFill>
            <a:ln cap="flat" cmpd="sng" w="3810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948" name="Google Shape;948;p22"/>
            <p:cNvSpPr txBox="1"/>
            <p:nvPr/>
          </p:nvSpPr>
          <p:spPr>
            <a:xfrm rot="5400000">
              <a:off x="3668025" y="1370212"/>
              <a:ext cx="2287800" cy="2232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grpSp>
        <p:nvGrpSpPr>
          <p:cNvPr id="949" name="Google Shape;949;p22"/>
          <p:cNvGrpSpPr/>
          <p:nvPr/>
        </p:nvGrpSpPr>
        <p:grpSpPr>
          <a:xfrm>
            <a:off x="2445900" y="3125688"/>
            <a:ext cx="1111775" cy="213300"/>
            <a:chOff x="556775" y="3369300"/>
            <a:chExt cx="1111775" cy="213300"/>
          </a:xfrm>
        </p:grpSpPr>
        <p:sp>
          <p:nvSpPr>
            <p:cNvPr id="950" name="Google Shape;950;p22"/>
            <p:cNvSpPr txBox="1"/>
            <p:nvPr/>
          </p:nvSpPr>
          <p:spPr>
            <a:xfrm>
              <a:off x="556775" y="3393313"/>
              <a:ext cx="709200" cy="1653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물리 방어력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951" name="Google Shape;951;p22"/>
            <p:cNvSpPr txBox="1"/>
            <p:nvPr/>
          </p:nvSpPr>
          <p:spPr>
            <a:xfrm>
              <a:off x="1408750" y="3369300"/>
              <a:ext cx="2598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EFEFEF"/>
                  </a:solidFill>
                </a:rPr>
                <a:t>0</a:t>
              </a:r>
              <a:endParaRPr b="1" sz="600">
                <a:solidFill>
                  <a:srgbClr val="EFEFEF"/>
                </a:solidFill>
              </a:endParaRPr>
            </a:p>
          </p:txBody>
        </p:sp>
      </p:grpSp>
      <p:pic>
        <p:nvPicPr>
          <p:cNvPr id="952" name="Google Shape;952;p22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 rot="10800000">
            <a:off x="3557681" y="3164175"/>
            <a:ext cx="179900" cy="110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3" name="Google Shape;953;p22"/>
          <p:cNvGrpSpPr/>
          <p:nvPr/>
        </p:nvGrpSpPr>
        <p:grpSpPr>
          <a:xfrm>
            <a:off x="2445900" y="3338988"/>
            <a:ext cx="1111775" cy="213300"/>
            <a:chOff x="556775" y="3369300"/>
            <a:chExt cx="1111775" cy="213300"/>
          </a:xfrm>
        </p:grpSpPr>
        <p:sp>
          <p:nvSpPr>
            <p:cNvPr id="954" name="Google Shape;954;p22"/>
            <p:cNvSpPr txBox="1"/>
            <p:nvPr/>
          </p:nvSpPr>
          <p:spPr>
            <a:xfrm>
              <a:off x="556775" y="3393313"/>
              <a:ext cx="709200" cy="1653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마법 방어력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955" name="Google Shape;955;p22"/>
            <p:cNvSpPr txBox="1"/>
            <p:nvPr/>
          </p:nvSpPr>
          <p:spPr>
            <a:xfrm>
              <a:off x="1408750" y="3369300"/>
              <a:ext cx="2598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EFEFEF"/>
                  </a:solidFill>
                </a:rPr>
                <a:t>0</a:t>
              </a:r>
              <a:endParaRPr b="1" sz="600">
                <a:solidFill>
                  <a:srgbClr val="EFEFEF"/>
                </a:solidFill>
              </a:endParaRPr>
            </a:p>
          </p:txBody>
        </p:sp>
      </p:grpSp>
      <p:pic>
        <p:nvPicPr>
          <p:cNvPr id="956" name="Google Shape;956;p22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 rot="10800000">
            <a:off x="3557681" y="3377475"/>
            <a:ext cx="179900" cy="110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7" name="Google Shape;957;p22"/>
          <p:cNvGrpSpPr/>
          <p:nvPr/>
        </p:nvGrpSpPr>
        <p:grpSpPr>
          <a:xfrm>
            <a:off x="2445900" y="3552288"/>
            <a:ext cx="1111775" cy="213300"/>
            <a:chOff x="556775" y="3369300"/>
            <a:chExt cx="1111775" cy="213300"/>
          </a:xfrm>
        </p:grpSpPr>
        <p:sp>
          <p:nvSpPr>
            <p:cNvPr id="958" name="Google Shape;958;p22"/>
            <p:cNvSpPr txBox="1"/>
            <p:nvPr/>
          </p:nvSpPr>
          <p:spPr>
            <a:xfrm>
              <a:off x="556775" y="3393313"/>
              <a:ext cx="709200" cy="1653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체력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959" name="Google Shape;959;p22"/>
            <p:cNvSpPr txBox="1"/>
            <p:nvPr/>
          </p:nvSpPr>
          <p:spPr>
            <a:xfrm>
              <a:off x="1408750" y="3369300"/>
              <a:ext cx="2598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EFEFEF"/>
                  </a:solidFill>
                </a:rPr>
                <a:t>0</a:t>
              </a:r>
              <a:endParaRPr b="1" sz="600">
                <a:solidFill>
                  <a:srgbClr val="EFEFEF"/>
                </a:solidFill>
              </a:endParaRPr>
            </a:p>
          </p:txBody>
        </p:sp>
      </p:grpSp>
      <p:pic>
        <p:nvPicPr>
          <p:cNvPr id="960" name="Google Shape;960;p22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 rot="10800000">
            <a:off x="3557681" y="3590775"/>
            <a:ext cx="179900" cy="1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45900" y="1928200"/>
            <a:ext cx="387724" cy="2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22"/>
          <p:cNvSpPr txBox="1"/>
          <p:nvPr/>
        </p:nvSpPr>
        <p:spPr>
          <a:xfrm>
            <a:off x="2442825" y="1949650"/>
            <a:ext cx="387600" cy="1653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현재</a:t>
            </a:r>
            <a:endParaRPr b="1" sz="6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963" name="Google Shape;963;p22"/>
          <p:cNvSpPr txBox="1"/>
          <p:nvPr/>
        </p:nvSpPr>
        <p:spPr>
          <a:xfrm>
            <a:off x="3737575" y="3338988"/>
            <a:ext cx="2598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EFEFEF"/>
                </a:solidFill>
              </a:rPr>
              <a:t>0</a:t>
            </a:r>
            <a:endParaRPr b="1" sz="600">
              <a:solidFill>
                <a:srgbClr val="EFEFEF"/>
              </a:solidFill>
            </a:endParaRPr>
          </a:p>
        </p:txBody>
      </p:sp>
      <p:sp>
        <p:nvSpPr>
          <p:cNvPr id="964" name="Google Shape;964;p22"/>
          <p:cNvSpPr txBox="1"/>
          <p:nvPr/>
        </p:nvSpPr>
        <p:spPr>
          <a:xfrm>
            <a:off x="3737575" y="3552288"/>
            <a:ext cx="2598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EFEFEF"/>
                </a:solidFill>
              </a:rPr>
              <a:t>0</a:t>
            </a:r>
            <a:endParaRPr b="1" sz="600">
              <a:solidFill>
                <a:srgbClr val="EFEFEF"/>
              </a:solidFill>
            </a:endParaRPr>
          </a:p>
        </p:txBody>
      </p:sp>
      <p:sp>
        <p:nvSpPr>
          <p:cNvPr id="965" name="Google Shape;965;p22"/>
          <p:cNvSpPr txBox="1"/>
          <p:nvPr/>
        </p:nvSpPr>
        <p:spPr>
          <a:xfrm>
            <a:off x="3737575" y="3125688"/>
            <a:ext cx="2598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EFEFEF"/>
                </a:solidFill>
              </a:rPr>
              <a:t>0</a:t>
            </a:r>
            <a:endParaRPr b="1" sz="600">
              <a:solidFill>
                <a:srgbClr val="EFEFEF"/>
              </a:solidFill>
            </a:endParaRPr>
          </a:p>
        </p:txBody>
      </p:sp>
      <p:pic>
        <p:nvPicPr>
          <p:cNvPr id="966" name="Google Shape;96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3049" y="1928200"/>
            <a:ext cx="533846" cy="2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22"/>
          <p:cNvSpPr txBox="1"/>
          <p:nvPr/>
        </p:nvSpPr>
        <p:spPr>
          <a:xfrm>
            <a:off x="3539713" y="1949650"/>
            <a:ext cx="520500" cy="1653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장착 후</a:t>
            </a:r>
            <a:endParaRPr b="1" sz="6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968" name="Google Shape;968;p22"/>
          <p:cNvSpPr txBox="1"/>
          <p:nvPr/>
        </p:nvSpPr>
        <p:spPr>
          <a:xfrm>
            <a:off x="2445900" y="2895450"/>
            <a:ext cx="1513200" cy="1653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능력치</a:t>
            </a:r>
            <a:endParaRPr b="1" sz="6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969" name="Google Shape;969;p22"/>
          <p:cNvSpPr txBox="1"/>
          <p:nvPr/>
        </p:nvSpPr>
        <p:spPr>
          <a:xfrm>
            <a:off x="5440906" y="4209576"/>
            <a:ext cx="802500" cy="217800"/>
          </a:xfrm>
          <a:prstGeom prst="rect">
            <a:avLst/>
          </a:prstGeom>
          <a:gradFill>
            <a:gsLst>
              <a:gs pos="0">
                <a:srgbClr val="274E13"/>
              </a:gs>
              <a:gs pos="25000">
                <a:srgbClr val="274E13"/>
              </a:gs>
              <a:gs pos="50000">
                <a:srgbClr val="38761D"/>
              </a:gs>
              <a:gs pos="75000">
                <a:srgbClr val="274E13"/>
              </a:gs>
              <a:gs pos="100000">
                <a:srgbClr val="203E13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D5FF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9EF382"/>
                </a:solidFill>
                <a:latin typeface="Gungsuh"/>
                <a:ea typeface="Gungsuh"/>
                <a:cs typeface="Gungsuh"/>
                <a:sym typeface="Gungsuh"/>
              </a:rPr>
              <a:t>착용</a:t>
            </a:r>
            <a:endParaRPr b="1" sz="1000">
              <a:solidFill>
                <a:srgbClr val="9EF382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970" name="Google Shape;970;p22"/>
          <p:cNvSpPr txBox="1"/>
          <p:nvPr/>
        </p:nvSpPr>
        <p:spPr>
          <a:xfrm>
            <a:off x="2614187" y="4201625"/>
            <a:ext cx="775200" cy="216000"/>
          </a:xfrm>
          <a:prstGeom prst="rect">
            <a:avLst/>
          </a:prstGeom>
          <a:gradFill>
            <a:gsLst>
              <a:gs pos="0">
                <a:srgbClr val="990000"/>
              </a:gs>
              <a:gs pos="50000">
                <a:srgbClr val="CC0000"/>
              </a:gs>
              <a:gs pos="100000">
                <a:srgbClr val="660000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B8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38323"/>
                </a:solidFill>
                <a:latin typeface="Gungsuh"/>
                <a:ea typeface="Gungsuh"/>
                <a:cs typeface="Gungsuh"/>
                <a:sym typeface="Gungsuh"/>
              </a:rPr>
              <a:t>취소</a:t>
            </a:r>
            <a:endParaRPr b="1" sz="1000">
              <a:solidFill>
                <a:srgbClr val="F38323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grpSp>
        <p:nvGrpSpPr>
          <p:cNvPr id="971" name="Google Shape;971;p22"/>
          <p:cNvGrpSpPr/>
          <p:nvPr/>
        </p:nvGrpSpPr>
        <p:grpSpPr>
          <a:xfrm>
            <a:off x="3563888" y="2167180"/>
            <a:ext cx="449417" cy="450000"/>
            <a:chOff x="5285138" y="2504505"/>
            <a:chExt cx="449417" cy="450000"/>
          </a:xfrm>
        </p:grpSpPr>
        <p:pic>
          <p:nvPicPr>
            <p:cNvPr id="972" name="Google Shape;972;p22"/>
            <p:cNvPicPr preferRelativeResize="0"/>
            <p:nvPr/>
          </p:nvPicPr>
          <p:blipFill rotWithShape="1">
            <a:blip r:embed="rId14">
              <a:alphaModFix/>
            </a:blip>
            <a:srcRect b="40378" l="18327" r="73237" t="44616"/>
            <a:stretch/>
          </p:blipFill>
          <p:spPr>
            <a:xfrm>
              <a:off x="5285138" y="2504505"/>
              <a:ext cx="449417" cy="45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22"/>
            <p:cNvPicPr preferRelativeResize="0"/>
            <p:nvPr/>
          </p:nvPicPr>
          <p:blipFill>
            <a:blip r:embed="rId26">
              <a:alphaModFix amt="51000"/>
            </a:blip>
            <a:stretch>
              <a:fillRect/>
            </a:stretch>
          </p:blipFill>
          <p:spPr>
            <a:xfrm>
              <a:off x="5330300" y="2521250"/>
              <a:ext cx="382150" cy="382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4" name="Google Shape;974;p22"/>
          <p:cNvSpPr/>
          <p:nvPr/>
        </p:nvSpPr>
        <p:spPr>
          <a:xfrm>
            <a:off x="4170600" y="2075200"/>
            <a:ext cx="1044900" cy="666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5" name="Google Shape;975;p22"/>
          <p:cNvCxnSpPr>
            <a:stCxn id="974" idx="6"/>
          </p:cNvCxnSpPr>
          <p:nvPr/>
        </p:nvCxnSpPr>
        <p:spPr>
          <a:xfrm flipH="1" rot="10800000">
            <a:off x="5215500" y="1668100"/>
            <a:ext cx="846900" cy="740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6" name="Google Shape;976;p22"/>
          <p:cNvSpPr txBox="1"/>
          <p:nvPr/>
        </p:nvSpPr>
        <p:spPr>
          <a:xfrm>
            <a:off x="5513175" y="1273988"/>
            <a:ext cx="1181100" cy="38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3F3F3"/>
                </a:solidFill>
              </a:rPr>
              <a:t>보유 장비란</a:t>
            </a:r>
            <a:endParaRPr>
              <a:solidFill>
                <a:srgbClr val="F3F3F3"/>
              </a:solidFill>
            </a:endParaRPr>
          </a:p>
        </p:txBody>
      </p:sp>
      <p:grpSp>
        <p:nvGrpSpPr>
          <p:cNvPr id="977" name="Google Shape;977;p22"/>
          <p:cNvGrpSpPr/>
          <p:nvPr/>
        </p:nvGrpSpPr>
        <p:grpSpPr>
          <a:xfrm>
            <a:off x="2411913" y="2167205"/>
            <a:ext cx="449417" cy="450000"/>
            <a:chOff x="7941913" y="4086355"/>
            <a:chExt cx="449417" cy="450000"/>
          </a:xfrm>
        </p:grpSpPr>
        <p:pic>
          <p:nvPicPr>
            <p:cNvPr id="978" name="Google Shape;978;p22"/>
            <p:cNvPicPr preferRelativeResize="0"/>
            <p:nvPr/>
          </p:nvPicPr>
          <p:blipFill rotWithShape="1">
            <a:blip r:embed="rId29">
              <a:alphaModFix/>
            </a:blip>
            <a:srcRect b="40378" l="18327" r="73237" t="44616"/>
            <a:stretch/>
          </p:blipFill>
          <p:spPr>
            <a:xfrm>
              <a:off x="7941913" y="4086355"/>
              <a:ext cx="449417" cy="45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9" name="Google Shape;979;p22"/>
            <p:cNvPicPr preferRelativeResize="0"/>
            <p:nvPr/>
          </p:nvPicPr>
          <p:blipFill>
            <a:blip r:embed="rId30">
              <a:alphaModFix amt="50000"/>
            </a:blip>
            <a:stretch>
              <a:fillRect/>
            </a:stretch>
          </p:blipFill>
          <p:spPr>
            <a:xfrm>
              <a:off x="7941925" y="4086650"/>
              <a:ext cx="449400" cy="449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80" name="Google Shape;980;p22"/>
          <p:cNvGrpSpPr/>
          <p:nvPr/>
        </p:nvGrpSpPr>
        <p:grpSpPr>
          <a:xfrm>
            <a:off x="3563888" y="2167205"/>
            <a:ext cx="449417" cy="450000"/>
            <a:chOff x="7941913" y="4086355"/>
            <a:chExt cx="449417" cy="450000"/>
          </a:xfrm>
        </p:grpSpPr>
        <p:pic>
          <p:nvPicPr>
            <p:cNvPr id="981" name="Google Shape;981;p22"/>
            <p:cNvPicPr preferRelativeResize="0"/>
            <p:nvPr/>
          </p:nvPicPr>
          <p:blipFill rotWithShape="1">
            <a:blip r:embed="rId29">
              <a:alphaModFix/>
            </a:blip>
            <a:srcRect b="40378" l="18327" r="73237" t="44616"/>
            <a:stretch/>
          </p:blipFill>
          <p:spPr>
            <a:xfrm>
              <a:off x="7941913" y="4086355"/>
              <a:ext cx="449417" cy="45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2" name="Google Shape;982;p22"/>
            <p:cNvPicPr preferRelativeResize="0"/>
            <p:nvPr/>
          </p:nvPicPr>
          <p:blipFill>
            <a:blip r:embed="rId30">
              <a:alphaModFix amt="50000"/>
            </a:blip>
            <a:stretch>
              <a:fillRect/>
            </a:stretch>
          </p:blipFill>
          <p:spPr>
            <a:xfrm>
              <a:off x="7941925" y="4086650"/>
              <a:ext cx="449400" cy="449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83" name="Google Shape;983;p22"/>
          <p:cNvPicPr preferRelativeResize="0"/>
          <p:nvPr/>
        </p:nvPicPr>
        <p:blipFill rotWithShape="1">
          <a:blip r:embed="rId31">
            <a:alphaModFix amt="88000"/>
          </a:blip>
          <a:srcRect b="39229" l="16254" r="66944" t="39073"/>
          <a:stretch/>
        </p:blipFill>
        <p:spPr>
          <a:xfrm>
            <a:off x="4365061" y="2263901"/>
            <a:ext cx="300001" cy="289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22"/>
          <p:cNvPicPr preferRelativeResize="0"/>
          <p:nvPr/>
        </p:nvPicPr>
        <p:blipFill rotWithShape="1">
          <a:blip r:embed="rId32">
            <a:alphaModFix amt="84000"/>
          </a:blip>
          <a:srcRect b="39828" l="42514" r="41882" t="40113"/>
          <a:stretch/>
        </p:blipFill>
        <p:spPr>
          <a:xfrm>
            <a:off x="4755300" y="2264400"/>
            <a:ext cx="298798" cy="28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5" name="Google Shape;985;p22"/>
          <p:cNvGrpSpPr/>
          <p:nvPr/>
        </p:nvGrpSpPr>
        <p:grpSpPr>
          <a:xfrm>
            <a:off x="2445900" y="3770300"/>
            <a:ext cx="1111775" cy="213300"/>
            <a:chOff x="556775" y="3369300"/>
            <a:chExt cx="1111775" cy="213300"/>
          </a:xfrm>
        </p:grpSpPr>
        <p:sp>
          <p:nvSpPr>
            <p:cNvPr id="986" name="Google Shape;986;p22"/>
            <p:cNvSpPr txBox="1"/>
            <p:nvPr/>
          </p:nvSpPr>
          <p:spPr>
            <a:xfrm>
              <a:off x="556775" y="3393313"/>
              <a:ext cx="709200" cy="1653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마력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987" name="Google Shape;987;p22"/>
            <p:cNvSpPr txBox="1"/>
            <p:nvPr/>
          </p:nvSpPr>
          <p:spPr>
            <a:xfrm>
              <a:off x="1408750" y="3369300"/>
              <a:ext cx="2598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EFEFEF"/>
                  </a:solidFill>
                </a:rPr>
                <a:t>0</a:t>
              </a:r>
              <a:endParaRPr b="1" sz="600">
                <a:solidFill>
                  <a:srgbClr val="EFEFEF"/>
                </a:solidFill>
              </a:endParaRPr>
            </a:p>
          </p:txBody>
        </p:sp>
      </p:grpSp>
      <p:pic>
        <p:nvPicPr>
          <p:cNvPr id="988" name="Google Shape;988;p22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 rot="10800000">
            <a:off x="3557681" y="3808775"/>
            <a:ext cx="179900" cy="110125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p22"/>
          <p:cNvSpPr txBox="1"/>
          <p:nvPr/>
        </p:nvSpPr>
        <p:spPr>
          <a:xfrm>
            <a:off x="3737575" y="3770288"/>
            <a:ext cx="2598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EFEFEF"/>
                </a:solidFill>
              </a:rPr>
              <a:t>0</a:t>
            </a:r>
            <a:endParaRPr b="1" sz="6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